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Default Extension="png" ContentType="image/png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slides/slide2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3.xml" ContentType="application/vnd.openxmlformats-officedocument.presentationml.slide+xml"/>
  <Override PartName="/ppt/notesSlides/notesSlide3.xml" ContentType="application/vnd.openxmlformats-officedocument.presentationml.notesSlide+xml"/>
  <Override PartName="/ppt/slides/slide4.xml" ContentType="application/vnd.openxmlformats-officedocument.presentationml.slide+xml"/>
  <Override PartName="/ppt/notesSlides/notesSlide4.xml" ContentType="application/vnd.openxmlformats-officedocument.presentationml.notesSlide+xml"/>
  <Override PartName="/ppt/slides/slide5.xml" ContentType="application/vnd.openxmlformats-officedocument.presentationml.slide+xml"/>
  <Override PartName="/ppt/notesSlides/notesSlide5.xml" ContentType="application/vnd.openxmlformats-officedocument.presentationml.notesSlide+xml"/>
  <Override PartName="/ppt/slides/slide6.xml" ContentType="application/vnd.openxmlformats-officedocument.presentationml.slide+xml"/>
  <Override PartName="/ppt/notesSlides/notesSlide6.xml" ContentType="application/vnd.openxmlformats-officedocument.presentationml.notesSlide+xml"/>
  <Override PartName="/ppt/slides/slide7.xml" ContentType="application/vnd.openxmlformats-officedocument.presentationml.slide+xml"/>
  <Override PartName="/ppt/notesSlides/notesSlide7.xml" ContentType="application/vnd.openxmlformats-officedocument.presentationml.notesSlide+xml"/>
  <Override PartName="/ppt/slides/slide8.xml" ContentType="application/vnd.openxmlformats-officedocument.presentationml.slide+xml"/>
  <Override PartName="/ppt/notesSlides/notesSlide8.xml" ContentType="application/vnd.openxmlformats-officedocument.presentationml.notes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</p:sldIdLst>
  <p:sldSz cx="10693400" cy="10693401"/>
  <p:notesSz cx="10693400" cy="10693401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Relationship Id="rId12" Type="http://schemas.openxmlformats.org/officeDocument/2006/relationships/slide" Target="slides/slide7.xml"/><Relationship Id="rId13" Type="http://schemas.openxmlformats.org/officeDocument/2006/relationships/slide" Target="slides/slide8.xml"/></Relationships>

</file>

<file path=ppt/media/image1.png>
</file>

<file path=ppt/media/image2.png>
</file>

<file path=ppt/media/image3.png>
</file>

<file path=ppt/media/image4.png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slide" Target="../slides/slide1.xml"/></Relationships>
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slide" Target="../slides/slide2.xml"/></Relationships>
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slide" Target="../slides/slide3.xml"/></Relationships>
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slide" Target="../slides/slide4.xml"/></Relationships>
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slide" Target="../slides/slide5.xml"/></Relationships>
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slide" Target="../slides/slide6.xml"/></Relationships>
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slide" Target="../slides/slide7.xml"/></Relationships>
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slide" Target="../slides/slide8.xml"/></Relationships>
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4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7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 spc="-5"/>
              <a:t>#</a:t>
            </a:fld>
            <a:r>
              <a:rPr dirty="0" spc="-10"/>
              <a:t>/</a:t>
            </a:r>
            <a:r>
              <a:rPr dirty="0" spc="-5"/>
              <a:t>8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7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 spc="-5"/>
              <a:t>#</a:t>
            </a:fld>
            <a:r>
              <a:rPr dirty="0" spc="-10"/>
              <a:t>/</a:t>
            </a:r>
            <a:r>
              <a:rPr dirty="0" spc="-5"/>
              <a:t>8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7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 spc="-5"/>
              <a:t>#</a:t>
            </a:fld>
            <a:r>
              <a:rPr dirty="0" spc="-10"/>
              <a:t>/</a:t>
            </a:r>
            <a:r>
              <a:rPr dirty="0" spc="-5"/>
              <a:t>8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7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 spc="-5"/>
              <a:t>#</a:t>
            </a:fld>
            <a:r>
              <a:rPr dirty="0" spc="-10"/>
              <a:t>/</a:t>
            </a:r>
            <a:r>
              <a:rPr dirty="0" spc="-5"/>
              <a:t>8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7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 spc="-5"/>
              <a:t>#</a:t>
            </a:fld>
            <a:r>
              <a:rPr dirty="0" spc="-10"/>
              <a:t>/</a:t>
            </a:r>
            <a:r>
              <a:rPr dirty="0" spc="-5"/>
              <a:t>8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Relationship Id="rId7" Type="http://schemas.openxmlformats.org/officeDocument/2006/relationships/image" Target="../media/image1.png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1359" y="431800"/>
            <a:ext cx="266700" cy="304800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5"/>
            <a:ext cx="6806564" cy="17109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4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1369" y="9944862"/>
            <a:ext cx="2420111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6964933" y="10124950"/>
            <a:ext cx="160654" cy="1276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ct val="100000"/>
              </a:lnSpc>
            </a:pPr>
            <a:fld id="{81D60167-4931-47E6-BA6A-407CBD079E47}" type="slidenum">
              <a:rPr dirty="0" spc="-5"/>
              <a:t>#</a:t>
            </a:fld>
            <a:r>
              <a:rPr dirty="0" spc="-10"/>
              <a:t>/</a:t>
            </a:r>
            <a:r>
              <a:rPr dirty="0" spc="-5"/>
              <a:t>8</a:t>
            </a:r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hyperlink" Target="mailto:contact@bfe.admin.ch" TargetMode="External"/><Relationship Id="rId3" Type="http://schemas.openxmlformats.org/officeDocument/2006/relationships/hyperlink" Target="http://www.bfe.admin.ch/" TargetMode="External"/><Relationship Id="rId4" Type="http://schemas.openxmlformats.org/officeDocument/2006/relationships/image" Target="../media/image2.png"/><Relationship Id="rId5" Type="http://schemas.openxmlformats.org/officeDocument/2006/relationships/hyperlink" Target="http://www.bundespublikationen.admin.ch/" TargetMode="External"/><Relationship Id="rId6" Type="http://schemas.openxmlformats.org/officeDocument/2006/relationships/hyperlink" Target="http://www.bfe.admin.ch/statistiken" TargetMode="External"/><Relationship Id="rId7" Type="http://schemas.openxmlformats.org/officeDocument/2006/relationships/hyperlink" Target="http://www.bfe.admin.ch/statistiques" TargetMode="External"/><Relationship Id="rId8" Type="http://schemas.openxmlformats.org/officeDocument/2006/relationships/notesSlide" Target="../notesSlides/notesSlide1.xml"/><Relationship Id="rId9" Type="http://schemas.openxmlformats.org/officeDocument/2006/relationships/slide" Target="slide1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3.png"/><Relationship Id="rId3" Type="http://schemas.openxmlformats.org/officeDocument/2006/relationships/notesSlide" Target="../notesSlides/notesSlide2.xml"/><Relationship Id="rId4" Type="http://schemas.openxmlformats.org/officeDocument/2006/relationships/slide" Target="slide2.xml"/></Relationships>
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4.png"/><Relationship Id="rId3" Type="http://schemas.openxmlformats.org/officeDocument/2006/relationships/notesSlide" Target="../notesSlides/notesSlide3.xml"/><Relationship Id="rId4" Type="http://schemas.openxmlformats.org/officeDocument/2006/relationships/slide" Target="slide3.xml"/></Relationships>
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4.xml"/><Relationship Id="rId3" Type="http://schemas.openxmlformats.org/officeDocument/2006/relationships/slide" Target="slide4.xml"/></Relationships>
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5.xml"/><Relationship Id="rId3" Type="http://schemas.openxmlformats.org/officeDocument/2006/relationships/slide" Target="slide5.xml"/></Relationships>
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6.xml"/><Relationship Id="rId3" Type="http://schemas.openxmlformats.org/officeDocument/2006/relationships/slide" Target="slide6.xml"/></Relationships>
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7.xml"/><Relationship Id="rId3" Type="http://schemas.openxmlformats.org/officeDocument/2006/relationships/slide" Target="slide7.xml"/></Relationships>
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8.xml"/><Relationship Id="rId3" Type="http://schemas.openxmlformats.org/officeDocument/2006/relationships/slide" Target="slide8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768978" y="442899"/>
            <a:ext cx="2266315" cy="4400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>
                <a:latin typeface="Arial"/>
                <a:cs typeface="Arial"/>
              </a:rPr>
              <a:t>Eidge</a:t>
            </a:r>
            <a:r>
              <a:rPr dirty="0" sz="750" spc="-15">
                <a:latin typeface="Arial"/>
                <a:cs typeface="Arial"/>
              </a:rPr>
              <a:t>n</a:t>
            </a:r>
            <a:r>
              <a:rPr dirty="0" sz="750">
                <a:latin typeface="Arial"/>
                <a:cs typeface="Arial"/>
              </a:rPr>
              <a:t>ö</a:t>
            </a:r>
            <a:r>
              <a:rPr dirty="0" sz="750" spc="-10">
                <a:latin typeface="Arial"/>
                <a:cs typeface="Arial"/>
              </a:rPr>
              <a:t>s</a:t>
            </a:r>
            <a:r>
              <a:rPr dirty="0" sz="750" spc="5">
                <a:latin typeface="Arial"/>
                <a:cs typeface="Arial"/>
              </a:rPr>
              <a:t>s</a:t>
            </a:r>
            <a:r>
              <a:rPr dirty="0" sz="750" spc="-15">
                <a:latin typeface="Arial"/>
                <a:cs typeface="Arial"/>
              </a:rPr>
              <a:t>i</a:t>
            </a:r>
            <a:r>
              <a:rPr dirty="0" sz="750" spc="-10">
                <a:latin typeface="Arial"/>
                <a:cs typeface="Arial"/>
              </a:rPr>
              <a:t>s</a:t>
            </a:r>
            <a:r>
              <a:rPr dirty="0" sz="750" spc="5">
                <a:latin typeface="Arial"/>
                <a:cs typeface="Arial"/>
              </a:rPr>
              <a:t>c</a:t>
            </a:r>
            <a:r>
              <a:rPr dirty="0" sz="750">
                <a:latin typeface="Arial"/>
                <a:cs typeface="Arial"/>
              </a:rPr>
              <a:t>h</a:t>
            </a:r>
            <a:r>
              <a:rPr dirty="0" sz="750" spc="-15">
                <a:latin typeface="Arial"/>
                <a:cs typeface="Arial"/>
              </a:rPr>
              <a:t>e</a:t>
            </a:r>
            <a:r>
              <a:rPr dirty="0" sz="750">
                <a:latin typeface="Arial"/>
                <a:cs typeface="Arial"/>
              </a:rPr>
              <a:t>s </a:t>
            </a:r>
            <a:r>
              <a:rPr dirty="0" sz="750" spc="-10">
                <a:latin typeface="Arial"/>
                <a:cs typeface="Arial"/>
              </a:rPr>
              <a:t>D</a:t>
            </a:r>
            <a:r>
              <a:rPr dirty="0" sz="750">
                <a:latin typeface="Arial"/>
                <a:cs typeface="Arial"/>
              </a:rPr>
              <a:t>epa</a:t>
            </a:r>
            <a:r>
              <a:rPr dirty="0" sz="750" spc="-15">
                <a:latin typeface="Arial"/>
                <a:cs typeface="Arial"/>
              </a:rPr>
              <a:t>r</a:t>
            </a:r>
            <a:r>
              <a:rPr dirty="0" sz="750" spc="5">
                <a:latin typeface="Arial"/>
                <a:cs typeface="Arial"/>
              </a:rPr>
              <a:t>t</a:t>
            </a:r>
            <a:r>
              <a:rPr dirty="0" sz="750" spc="-15">
                <a:latin typeface="Arial"/>
                <a:cs typeface="Arial"/>
              </a:rPr>
              <a:t>e</a:t>
            </a:r>
            <a:r>
              <a:rPr dirty="0" sz="750" spc="5">
                <a:latin typeface="Arial"/>
                <a:cs typeface="Arial"/>
              </a:rPr>
              <a:t>m</a:t>
            </a:r>
            <a:r>
              <a:rPr dirty="0" sz="750" spc="-15">
                <a:latin typeface="Arial"/>
                <a:cs typeface="Arial"/>
              </a:rPr>
              <a:t>e</a:t>
            </a:r>
            <a:r>
              <a:rPr dirty="0" sz="750">
                <a:latin typeface="Arial"/>
                <a:cs typeface="Arial"/>
              </a:rPr>
              <a:t>nt</a:t>
            </a:r>
            <a:r>
              <a:rPr dirty="0" sz="750" spc="-15">
                <a:latin typeface="Arial"/>
                <a:cs typeface="Arial"/>
              </a:rPr>
              <a:t> </a:t>
            </a:r>
            <a:r>
              <a:rPr dirty="0" sz="750" spc="5">
                <a:latin typeface="Arial"/>
                <a:cs typeface="Arial"/>
              </a:rPr>
              <a:t>f</a:t>
            </a:r>
            <a:r>
              <a:rPr dirty="0" sz="750">
                <a:latin typeface="Arial"/>
                <a:cs typeface="Arial"/>
              </a:rPr>
              <a:t>ür</a:t>
            </a:r>
            <a:endParaRPr sz="7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750" spc="-10">
                <a:latin typeface="Arial"/>
                <a:cs typeface="Arial"/>
              </a:rPr>
              <a:t>U</a:t>
            </a:r>
            <a:r>
              <a:rPr dirty="0" sz="750" spc="5">
                <a:latin typeface="Arial"/>
                <a:cs typeface="Arial"/>
              </a:rPr>
              <a:t>m</a:t>
            </a:r>
            <a:r>
              <a:rPr dirty="0" sz="750" spc="-30">
                <a:latin typeface="Arial"/>
                <a:cs typeface="Arial"/>
              </a:rPr>
              <a:t>w</a:t>
            </a:r>
            <a:r>
              <a:rPr dirty="0" sz="750">
                <a:latin typeface="Arial"/>
                <a:cs typeface="Arial"/>
              </a:rPr>
              <a:t>elt,</a:t>
            </a:r>
            <a:r>
              <a:rPr dirty="0" sz="750" spc="10">
                <a:latin typeface="Arial"/>
                <a:cs typeface="Arial"/>
              </a:rPr>
              <a:t> </a:t>
            </a:r>
            <a:r>
              <a:rPr dirty="0" sz="750">
                <a:latin typeface="Arial"/>
                <a:cs typeface="Arial"/>
              </a:rPr>
              <a:t>V</a:t>
            </a:r>
            <a:r>
              <a:rPr dirty="0" sz="750" spc="-15">
                <a:latin typeface="Arial"/>
                <a:cs typeface="Arial"/>
              </a:rPr>
              <a:t>e</a:t>
            </a:r>
            <a:r>
              <a:rPr dirty="0" sz="750">
                <a:latin typeface="Arial"/>
                <a:cs typeface="Arial"/>
              </a:rPr>
              <a:t>r</a:t>
            </a:r>
            <a:r>
              <a:rPr dirty="0" sz="750" spc="-10">
                <a:latin typeface="Arial"/>
                <a:cs typeface="Arial"/>
              </a:rPr>
              <a:t>k</a:t>
            </a:r>
            <a:r>
              <a:rPr dirty="0" sz="750">
                <a:latin typeface="Arial"/>
                <a:cs typeface="Arial"/>
              </a:rPr>
              <a:t>eh</a:t>
            </a:r>
            <a:r>
              <a:rPr dirty="0" sz="750" spc="-15">
                <a:latin typeface="Arial"/>
                <a:cs typeface="Arial"/>
              </a:rPr>
              <a:t>r</a:t>
            </a:r>
            <a:r>
              <a:rPr dirty="0" sz="750">
                <a:latin typeface="Arial"/>
                <a:cs typeface="Arial"/>
              </a:rPr>
              <a:t>, Ene</a:t>
            </a:r>
            <a:r>
              <a:rPr dirty="0" sz="750" spc="-15">
                <a:latin typeface="Arial"/>
                <a:cs typeface="Arial"/>
              </a:rPr>
              <a:t>r</a:t>
            </a:r>
            <a:r>
              <a:rPr dirty="0" sz="750">
                <a:latin typeface="Arial"/>
                <a:cs typeface="Arial"/>
              </a:rPr>
              <a:t>gie</a:t>
            </a:r>
            <a:r>
              <a:rPr dirty="0" sz="750" spc="-10">
                <a:latin typeface="Arial"/>
                <a:cs typeface="Arial"/>
              </a:rPr>
              <a:t> </a:t>
            </a:r>
            <a:r>
              <a:rPr dirty="0" sz="750">
                <a:latin typeface="Arial"/>
                <a:cs typeface="Arial"/>
              </a:rPr>
              <a:t>und</a:t>
            </a:r>
            <a:r>
              <a:rPr dirty="0" sz="750" spc="-10">
                <a:latin typeface="Arial"/>
                <a:cs typeface="Arial"/>
              </a:rPr>
              <a:t> </a:t>
            </a:r>
            <a:r>
              <a:rPr dirty="0" sz="750">
                <a:latin typeface="Arial"/>
                <a:cs typeface="Arial"/>
              </a:rPr>
              <a:t>K</a:t>
            </a:r>
            <a:r>
              <a:rPr dirty="0" sz="750" spc="-15">
                <a:latin typeface="Arial"/>
                <a:cs typeface="Arial"/>
              </a:rPr>
              <a:t>o</a:t>
            </a:r>
            <a:r>
              <a:rPr dirty="0" sz="750" spc="-10">
                <a:latin typeface="Arial"/>
                <a:cs typeface="Arial"/>
              </a:rPr>
              <a:t>m</a:t>
            </a:r>
            <a:r>
              <a:rPr dirty="0" sz="750" spc="5">
                <a:latin typeface="Arial"/>
                <a:cs typeface="Arial"/>
              </a:rPr>
              <a:t>m</a:t>
            </a:r>
            <a:r>
              <a:rPr dirty="0" sz="750">
                <a:latin typeface="Arial"/>
                <a:cs typeface="Arial"/>
              </a:rPr>
              <a:t>u</a:t>
            </a:r>
            <a:r>
              <a:rPr dirty="0" sz="750" spc="-15">
                <a:latin typeface="Arial"/>
                <a:cs typeface="Arial"/>
              </a:rPr>
              <a:t>n</a:t>
            </a:r>
            <a:r>
              <a:rPr dirty="0" sz="750">
                <a:latin typeface="Arial"/>
                <a:cs typeface="Arial"/>
              </a:rPr>
              <a:t>i</a:t>
            </a:r>
            <a:r>
              <a:rPr dirty="0" sz="750" spc="-10">
                <a:latin typeface="Arial"/>
                <a:cs typeface="Arial"/>
              </a:rPr>
              <a:t>k</a:t>
            </a:r>
            <a:r>
              <a:rPr dirty="0" sz="750">
                <a:latin typeface="Arial"/>
                <a:cs typeface="Arial"/>
              </a:rPr>
              <a:t>ati</a:t>
            </a:r>
            <a:r>
              <a:rPr dirty="0" sz="750" spc="-15">
                <a:latin typeface="Arial"/>
                <a:cs typeface="Arial"/>
              </a:rPr>
              <a:t>o</a:t>
            </a:r>
            <a:r>
              <a:rPr dirty="0" sz="750">
                <a:latin typeface="Arial"/>
                <a:cs typeface="Arial"/>
              </a:rPr>
              <a:t>n</a:t>
            </a:r>
            <a:r>
              <a:rPr dirty="0" sz="750" spc="5">
                <a:latin typeface="Arial"/>
                <a:cs typeface="Arial"/>
              </a:rPr>
              <a:t> </a:t>
            </a:r>
            <a:r>
              <a:rPr dirty="0" sz="750" spc="-20">
                <a:latin typeface="Arial"/>
                <a:cs typeface="Arial"/>
              </a:rPr>
              <a:t>U</a:t>
            </a:r>
            <a:r>
              <a:rPr dirty="0" sz="750">
                <a:latin typeface="Arial"/>
                <a:cs typeface="Arial"/>
              </a:rPr>
              <a:t>VEK</a:t>
            </a:r>
            <a:endParaRPr sz="7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00"/>
              </a:spcBef>
            </a:pPr>
            <a:r>
              <a:rPr dirty="0" sz="750" spc="-10" b="1">
                <a:latin typeface="Arial"/>
                <a:cs typeface="Arial"/>
              </a:rPr>
              <a:t>Bund</a:t>
            </a:r>
            <a:r>
              <a:rPr dirty="0" sz="750" b="1">
                <a:latin typeface="Arial"/>
                <a:cs typeface="Arial"/>
              </a:rPr>
              <a:t>esamt</a:t>
            </a:r>
            <a:r>
              <a:rPr dirty="0" sz="750" spc="5" b="1">
                <a:latin typeface="Arial"/>
                <a:cs typeface="Arial"/>
              </a:rPr>
              <a:t> </a:t>
            </a:r>
            <a:r>
              <a:rPr dirty="0" sz="750" b="1">
                <a:latin typeface="Arial"/>
                <a:cs typeface="Arial"/>
              </a:rPr>
              <a:t>f</a:t>
            </a:r>
            <a:r>
              <a:rPr dirty="0" sz="750" spc="-20" b="1">
                <a:latin typeface="Arial"/>
                <a:cs typeface="Arial"/>
              </a:rPr>
              <a:t>ü</a:t>
            </a:r>
            <a:r>
              <a:rPr dirty="0" sz="750" b="1">
                <a:latin typeface="Arial"/>
                <a:cs typeface="Arial"/>
              </a:rPr>
              <a:t>r E</a:t>
            </a:r>
            <a:r>
              <a:rPr dirty="0" sz="750" spc="-10" b="1">
                <a:latin typeface="Arial"/>
                <a:cs typeface="Arial"/>
              </a:rPr>
              <a:t>n</a:t>
            </a:r>
            <a:r>
              <a:rPr dirty="0" sz="750" spc="-15" b="1">
                <a:latin typeface="Arial"/>
                <a:cs typeface="Arial"/>
              </a:rPr>
              <a:t>e</a:t>
            </a:r>
            <a:r>
              <a:rPr dirty="0" sz="750" spc="5" b="1">
                <a:latin typeface="Arial"/>
                <a:cs typeface="Arial"/>
              </a:rPr>
              <a:t>r</a:t>
            </a:r>
            <a:r>
              <a:rPr dirty="0" sz="750" spc="-10" b="1">
                <a:latin typeface="Arial"/>
                <a:cs typeface="Arial"/>
              </a:rPr>
              <a:t>g</a:t>
            </a:r>
            <a:r>
              <a:rPr dirty="0" sz="750" spc="5" b="1">
                <a:latin typeface="Arial"/>
                <a:cs typeface="Arial"/>
              </a:rPr>
              <a:t>i</a:t>
            </a:r>
            <a:r>
              <a:rPr dirty="0" sz="750" b="1">
                <a:latin typeface="Arial"/>
                <a:cs typeface="Arial"/>
              </a:rPr>
              <a:t>e</a:t>
            </a:r>
            <a:r>
              <a:rPr dirty="0" sz="750" spc="-5" b="1">
                <a:latin typeface="Arial"/>
                <a:cs typeface="Arial"/>
              </a:rPr>
              <a:t> </a:t>
            </a:r>
            <a:r>
              <a:rPr dirty="0" sz="750" spc="-10" b="1">
                <a:latin typeface="Arial"/>
                <a:cs typeface="Arial"/>
              </a:rPr>
              <a:t>BFE</a:t>
            </a:r>
            <a:endParaRPr sz="75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768978" y="9596043"/>
            <a:ext cx="1938655" cy="62928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 marR="550545">
              <a:lnSpc>
                <a:spcPct val="110700"/>
              </a:lnSpc>
            </a:pPr>
            <a:r>
              <a:rPr dirty="0" sz="750" spc="5">
                <a:latin typeface="Arial"/>
                <a:cs typeface="Arial"/>
              </a:rPr>
              <a:t>M</a:t>
            </a:r>
            <a:r>
              <a:rPr dirty="0" sz="750">
                <a:latin typeface="Arial"/>
                <a:cs typeface="Arial"/>
              </a:rPr>
              <a:t>ü</a:t>
            </a:r>
            <a:r>
              <a:rPr dirty="0" sz="750" spc="-15">
                <a:latin typeface="Arial"/>
                <a:cs typeface="Arial"/>
              </a:rPr>
              <a:t>h</a:t>
            </a:r>
            <a:r>
              <a:rPr dirty="0" sz="750">
                <a:latin typeface="Arial"/>
                <a:cs typeface="Arial"/>
              </a:rPr>
              <a:t>l</a:t>
            </a:r>
            <a:r>
              <a:rPr dirty="0" sz="750" spc="-15">
                <a:latin typeface="Arial"/>
                <a:cs typeface="Arial"/>
              </a:rPr>
              <a:t>e</a:t>
            </a:r>
            <a:r>
              <a:rPr dirty="0" sz="750" spc="5">
                <a:latin typeface="Arial"/>
                <a:cs typeface="Arial"/>
              </a:rPr>
              <a:t>st</a:t>
            </a:r>
            <a:r>
              <a:rPr dirty="0" sz="750" spc="-15">
                <a:latin typeface="Arial"/>
                <a:cs typeface="Arial"/>
              </a:rPr>
              <a:t>r</a:t>
            </a:r>
            <a:r>
              <a:rPr dirty="0" sz="750">
                <a:latin typeface="Arial"/>
                <a:cs typeface="Arial"/>
              </a:rPr>
              <a:t>a</a:t>
            </a:r>
            <a:r>
              <a:rPr dirty="0" sz="750" spc="-10">
                <a:latin typeface="Arial"/>
                <a:cs typeface="Arial"/>
              </a:rPr>
              <a:t>s</a:t>
            </a:r>
            <a:r>
              <a:rPr dirty="0" sz="750" spc="5">
                <a:latin typeface="Arial"/>
                <a:cs typeface="Arial"/>
              </a:rPr>
              <a:t>s</a:t>
            </a:r>
            <a:r>
              <a:rPr dirty="0" sz="750">
                <a:latin typeface="Arial"/>
                <a:cs typeface="Arial"/>
              </a:rPr>
              <a:t>e</a:t>
            </a:r>
            <a:r>
              <a:rPr dirty="0" sz="750" spc="-10">
                <a:latin typeface="Arial"/>
                <a:cs typeface="Arial"/>
              </a:rPr>
              <a:t> 4</a:t>
            </a:r>
            <a:r>
              <a:rPr dirty="0" sz="750">
                <a:latin typeface="Arial"/>
                <a:cs typeface="Arial"/>
              </a:rPr>
              <a:t>,</a:t>
            </a:r>
            <a:r>
              <a:rPr dirty="0" sz="750" spc="10">
                <a:latin typeface="Arial"/>
                <a:cs typeface="Arial"/>
              </a:rPr>
              <a:t> </a:t>
            </a:r>
            <a:r>
              <a:rPr dirty="0" sz="750" spc="-10">
                <a:latin typeface="Arial"/>
                <a:cs typeface="Arial"/>
              </a:rPr>
              <a:t>C</a:t>
            </a:r>
            <a:r>
              <a:rPr dirty="0" sz="750" spc="-5">
                <a:latin typeface="Arial"/>
                <a:cs typeface="Arial"/>
              </a:rPr>
              <a:t>H</a:t>
            </a:r>
            <a:r>
              <a:rPr dirty="0" sz="750" spc="-15">
                <a:latin typeface="Arial"/>
                <a:cs typeface="Arial"/>
              </a:rPr>
              <a:t>-</a:t>
            </a:r>
            <a:r>
              <a:rPr dirty="0" sz="750">
                <a:latin typeface="Arial"/>
                <a:cs typeface="Arial"/>
              </a:rPr>
              <a:t>3063</a:t>
            </a:r>
            <a:r>
              <a:rPr dirty="0" sz="750" spc="-20">
                <a:latin typeface="Arial"/>
                <a:cs typeface="Arial"/>
              </a:rPr>
              <a:t> </a:t>
            </a:r>
            <a:r>
              <a:rPr dirty="0" sz="750" spc="5">
                <a:latin typeface="Arial"/>
                <a:cs typeface="Arial"/>
              </a:rPr>
              <a:t>I</a:t>
            </a:r>
            <a:r>
              <a:rPr dirty="0" sz="750" spc="-10">
                <a:latin typeface="Arial"/>
                <a:cs typeface="Arial"/>
              </a:rPr>
              <a:t>t</a:t>
            </a:r>
            <a:r>
              <a:rPr dirty="0" sz="750" spc="5">
                <a:latin typeface="Arial"/>
                <a:cs typeface="Arial"/>
              </a:rPr>
              <a:t>t</a:t>
            </a:r>
            <a:r>
              <a:rPr dirty="0" sz="750">
                <a:latin typeface="Arial"/>
                <a:cs typeface="Arial"/>
              </a:rPr>
              <a:t>ig</a:t>
            </a:r>
            <a:r>
              <a:rPr dirty="0" sz="750" spc="-15">
                <a:latin typeface="Arial"/>
                <a:cs typeface="Arial"/>
              </a:rPr>
              <a:t>e</a:t>
            </a:r>
            <a:r>
              <a:rPr dirty="0" sz="750">
                <a:latin typeface="Arial"/>
                <a:cs typeface="Arial"/>
              </a:rPr>
              <a:t>n</a:t>
            </a:r>
            <a:r>
              <a:rPr dirty="0" sz="750">
                <a:latin typeface="Arial"/>
                <a:cs typeface="Arial"/>
              </a:rPr>
              <a:t> Po</a:t>
            </a:r>
            <a:r>
              <a:rPr dirty="0" sz="750" spc="-10">
                <a:latin typeface="Arial"/>
                <a:cs typeface="Arial"/>
              </a:rPr>
              <a:t>s</a:t>
            </a:r>
            <a:r>
              <a:rPr dirty="0" sz="750" spc="5">
                <a:latin typeface="Arial"/>
                <a:cs typeface="Arial"/>
              </a:rPr>
              <a:t>t</a:t>
            </a:r>
            <a:r>
              <a:rPr dirty="0" sz="750">
                <a:latin typeface="Arial"/>
                <a:cs typeface="Arial"/>
              </a:rPr>
              <a:t>a</a:t>
            </a:r>
            <a:r>
              <a:rPr dirty="0" sz="750" spc="-15">
                <a:latin typeface="Arial"/>
                <a:cs typeface="Arial"/>
              </a:rPr>
              <a:t>d</a:t>
            </a:r>
            <a:r>
              <a:rPr dirty="0" sz="750">
                <a:latin typeface="Arial"/>
                <a:cs typeface="Arial"/>
              </a:rPr>
              <a:t>r</a:t>
            </a:r>
            <a:r>
              <a:rPr dirty="0" sz="750" spc="-15">
                <a:latin typeface="Arial"/>
                <a:cs typeface="Arial"/>
              </a:rPr>
              <a:t>e</a:t>
            </a:r>
            <a:r>
              <a:rPr dirty="0" sz="750" spc="5">
                <a:latin typeface="Arial"/>
                <a:cs typeface="Arial"/>
              </a:rPr>
              <a:t>s</a:t>
            </a:r>
            <a:r>
              <a:rPr dirty="0" sz="750" spc="-10">
                <a:latin typeface="Arial"/>
                <a:cs typeface="Arial"/>
              </a:rPr>
              <a:t>s</a:t>
            </a:r>
            <a:r>
              <a:rPr dirty="0" sz="750">
                <a:latin typeface="Arial"/>
                <a:cs typeface="Arial"/>
              </a:rPr>
              <a:t>e: </a:t>
            </a:r>
            <a:r>
              <a:rPr dirty="0" sz="750" spc="-10">
                <a:latin typeface="Arial"/>
                <a:cs typeface="Arial"/>
              </a:rPr>
              <a:t>C</a:t>
            </a:r>
            <a:r>
              <a:rPr dirty="0" sz="750" spc="-5">
                <a:latin typeface="Arial"/>
                <a:cs typeface="Arial"/>
              </a:rPr>
              <a:t>H</a:t>
            </a:r>
            <a:r>
              <a:rPr dirty="0" sz="750">
                <a:latin typeface="Arial"/>
                <a:cs typeface="Arial"/>
              </a:rPr>
              <a:t>-30</a:t>
            </a:r>
            <a:r>
              <a:rPr dirty="0" sz="750" spc="-15">
                <a:latin typeface="Arial"/>
                <a:cs typeface="Arial"/>
              </a:rPr>
              <a:t>0</a:t>
            </a:r>
            <a:r>
              <a:rPr dirty="0" sz="750">
                <a:latin typeface="Arial"/>
                <a:cs typeface="Arial"/>
              </a:rPr>
              <a:t>3</a:t>
            </a:r>
            <a:r>
              <a:rPr dirty="0" sz="750" spc="-10">
                <a:latin typeface="Arial"/>
                <a:cs typeface="Arial"/>
              </a:rPr>
              <a:t> </a:t>
            </a:r>
            <a:r>
              <a:rPr dirty="0" sz="750">
                <a:latin typeface="Arial"/>
                <a:cs typeface="Arial"/>
              </a:rPr>
              <a:t>Bern</a:t>
            </a:r>
            <a:endParaRPr sz="7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750" spc="-10">
                <a:latin typeface="Arial"/>
                <a:cs typeface="Arial"/>
              </a:rPr>
              <a:t>T</a:t>
            </a:r>
            <a:r>
              <a:rPr dirty="0" sz="750">
                <a:latin typeface="Arial"/>
                <a:cs typeface="Arial"/>
              </a:rPr>
              <a:t>el. +41</a:t>
            </a:r>
            <a:r>
              <a:rPr dirty="0" sz="750" spc="-10">
                <a:latin typeface="Arial"/>
                <a:cs typeface="Arial"/>
              </a:rPr>
              <a:t> </a:t>
            </a:r>
            <a:r>
              <a:rPr dirty="0" sz="750" spc="-15">
                <a:latin typeface="Arial"/>
                <a:cs typeface="Arial"/>
              </a:rPr>
              <a:t>5</a:t>
            </a:r>
            <a:r>
              <a:rPr dirty="0" sz="750">
                <a:latin typeface="Arial"/>
                <a:cs typeface="Arial"/>
              </a:rPr>
              <a:t>8</a:t>
            </a:r>
            <a:r>
              <a:rPr dirty="0" sz="750" spc="10">
                <a:latin typeface="Arial"/>
                <a:cs typeface="Arial"/>
              </a:rPr>
              <a:t> </a:t>
            </a:r>
            <a:r>
              <a:rPr dirty="0" sz="750" spc="-15">
                <a:latin typeface="Arial"/>
                <a:cs typeface="Arial"/>
              </a:rPr>
              <a:t>4</a:t>
            </a:r>
            <a:r>
              <a:rPr dirty="0" sz="750" spc="-5">
                <a:latin typeface="Arial"/>
                <a:cs typeface="Arial"/>
              </a:rPr>
              <a:t>6</a:t>
            </a:r>
            <a:r>
              <a:rPr dirty="0" sz="750">
                <a:latin typeface="Arial"/>
                <a:cs typeface="Arial"/>
              </a:rPr>
              <a:t>2</a:t>
            </a:r>
            <a:r>
              <a:rPr dirty="0" sz="750" spc="-10">
                <a:latin typeface="Arial"/>
                <a:cs typeface="Arial"/>
              </a:rPr>
              <a:t> </a:t>
            </a:r>
            <a:r>
              <a:rPr dirty="0" sz="750">
                <a:latin typeface="Arial"/>
                <a:cs typeface="Arial"/>
              </a:rPr>
              <a:t>56</a:t>
            </a:r>
            <a:r>
              <a:rPr dirty="0" sz="750" spc="-10">
                <a:latin typeface="Arial"/>
                <a:cs typeface="Arial"/>
              </a:rPr>
              <a:t> </a:t>
            </a:r>
            <a:r>
              <a:rPr dirty="0" sz="750">
                <a:latin typeface="Arial"/>
                <a:cs typeface="Arial"/>
              </a:rPr>
              <a:t>1</a:t>
            </a:r>
            <a:r>
              <a:rPr dirty="0" sz="750" spc="-15">
                <a:latin typeface="Arial"/>
                <a:cs typeface="Arial"/>
              </a:rPr>
              <a:t>1</a:t>
            </a:r>
            <a:r>
              <a:rPr dirty="0" sz="750">
                <a:latin typeface="Arial"/>
                <a:cs typeface="Arial"/>
              </a:rPr>
              <a:t>,</a:t>
            </a:r>
            <a:r>
              <a:rPr dirty="0" sz="750" spc="10">
                <a:latin typeface="Arial"/>
                <a:cs typeface="Arial"/>
              </a:rPr>
              <a:t> </a:t>
            </a:r>
            <a:r>
              <a:rPr dirty="0" sz="750" spc="-10">
                <a:latin typeface="Arial"/>
                <a:cs typeface="Arial"/>
              </a:rPr>
              <a:t>F</a:t>
            </a:r>
            <a:r>
              <a:rPr dirty="0" sz="750">
                <a:latin typeface="Arial"/>
                <a:cs typeface="Arial"/>
              </a:rPr>
              <a:t>ax</a:t>
            </a:r>
            <a:r>
              <a:rPr dirty="0" sz="750" spc="-10">
                <a:latin typeface="Arial"/>
                <a:cs typeface="Arial"/>
              </a:rPr>
              <a:t> +</a:t>
            </a:r>
            <a:r>
              <a:rPr dirty="0" sz="750">
                <a:latin typeface="Arial"/>
                <a:cs typeface="Arial"/>
              </a:rPr>
              <a:t>41</a:t>
            </a:r>
            <a:r>
              <a:rPr dirty="0" sz="750" spc="-10">
                <a:latin typeface="Arial"/>
                <a:cs typeface="Arial"/>
              </a:rPr>
              <a:t> </a:t>
            </a:r>
            <a:r>
              <a:rPr dirty="0" sz="750">
                <a:latin typeface="Arial"/>
                <a:cs typeface="Arial"/>
              </a:rPr>
              <a:t>58</a:t>
            </a:r>
            <a:r>
              <a:rPr dirty="0" sz="750" spc="-5">
                <a:latin typeface="Arial"/>
                <a:cs typeface="Arial"/>
              </a:rPr>
              <a:t> </a:t>
            </a:r>
            <a:r>
              <a:rPr dirty="0" sz="750" spc="-15">
                <a:latin typeface="Arial"/>
                <a:cs typeface="Arial"/>
              </a:rPr>
              <a:t>4</a:t>
            </a:r>
            <a:r>
              <a:rPr dirty="0" sz="750" spc="-5">
                <a:latin typeface="Arial"/>
                <a:cs typeface="Arial"/>
              </a:rPr>
              <a:t>6</a:t>
            </a:r>
            <a:r>
              <a:rPr dirty="0" sz="750">
                <a:latin typeface="Arial"/>
                <a:cs typeface="Arial"/>
              </a:rPr>
              <a:t>3</a:t>
            </a:r>
            <a:r>
              <a:rPr dirty="0" sz="750" spc="5">
                <a:latin typeface="Arial"/>
                <a:cs typeface="Arial"/>
              </a:rPr>
              <a:t> </a:t>
            </a:r>
            <a:r>
              <a:rPr dirty="0" sz="750" spc="-15">
                <a:latin typeface="Arial"/>
                <a:cs typeface="Arial"/>
              </a:rPr>
              <a:t>2</a:t>
            </a:r>
            <a:r>
              <a:rPr dirty="0" sz="750">
                <a:latin typeface="Arial"/>
                <a:cs typeface="Arial"/>
              </a:rPr>
              <a:t>5</a:t>
            </a:r>
            <a:r>
              <a:rPr dirty="0" sz="750" spc="5">
                <a:latin typeface="Arial"/>
                <a:cs typeface="Arial"/>
              </a:rPr>
              <a:t> </a:t>
            </a:r>
            <a:r>
              <a:rPr dirty="0" sz="750" spc="-15">
                <a:latin typeface="Arial"/>
                <a:cs typeface="Arial"/>
              </a:rPr>
              <a:t>0</a:t>
            </a:r>
            <a:r>
              <a:rPr dirty="0" sz="750">
                <a:latin typeface="Arial"/>
                <a:cs typeface="Arial"/>
              </a:rPr>
              <a:t>0</a:t>
            </a:r>
            <a:endParaRPr sz="750">
              <a:latin typeface="Arial"/>
              <a:cs typeface="Arial"/>
            </a:endParaRPr>
          </a:p>
          <a:p>
            <a:pPr marL="12700" marR="967105">
              <a:lnSpc>
                <a:spcPct val="110700"/>
              </a:lnSpc>
            </a:pPr>
            <a:r>
              <a:rPr dirty="0" sz="750" spc="5">
                <a:latin typeface="Arial"/>
                <a:cs typeface="Arial"/>
                <a:hlinkClick r:id="rId2"/>
              </a:rPr>
              <a:t>c</a:t>
            </a:r>
            <a:r>
              <a:rPr dirty="0" sz="750">
                <a:latin typeface="Arial"/>
                <a:cs typeface="Arial"/>
                <a:hlinkClick r:id="rId2"/>
              </a:rPr>
              <a:t>o</a:t>
            </a:r>
            <a:r>
              <a:rPr dirty="0" sz="750" spc="-15">
                <a:latin typeface="Arial"/>
                <a:cs typeface="Arial"/>
                <a:hlinkClick r:id="rId2"/>
              </a:rPr>
              <a:t>n</a:t>
            </a:r>
            <a:r>
              <a:rPr dirty="0" sz="750" spc="5">
                <a:latin typeface="Arial"/>
                <a:cs typeface="Arial"/>
                <a:hlinkClick r:id="rId2"/>
              </a:rPr>
              <a:t>t</a:t>
            </a:r>
            <a:r>
              <a:rPr dirty="0" sz="750" spc="-15">
                <a:latin typeface="Arial"/>
                <a:cs typeface="Arial"/>
                <a:hlinkClick r:id="rId2"/>
              </a:rPr>
              <a:t>a</a:t>
            </a:r>
            <a:r>
              <a:rPr dirty="0" sz="750" spc="5">
                <a:latin typeface="Arial"/>
                <a:cs typeface="Arial"/>
                <a:hlinkClick r:id="rId2"/>
              </a:rPr>
              <a:t>c</a:t>
            </a:r>
            <a:r>
              <a:rPr dirty="0" sz="750" spc="-10">
                <a:latin typeface="Arial"/>
                <a:cs typeface="Arial"/>
                <a:hlinkClick r:id="rId2"/>
              </a:rPr>
              <a:t>t</a:t>
            </a:r>
            <a:r>
              <a:rPr dirty="0" sz="750">
                <a:latin typeface="Arial"/>
                <a:cs typeface="Arial"/>
                <a:hlinkClick r:id="rId2"/>
              </a:rPr>
              <a:t>@</a:t>
            </a:r>
            <a:r>
              <a:rPr dirty="0" sz="750" spc="-15">
                <a:latin typeface="Arial"/>
                <a:cs typeface="Arial"/>
                <a:hlinkClick r:id="rId2"/>
              </a:rPr>
              <a:t>b</a:t>
            </a:r>
            <a:r>
              <a:rPr dirty="0" sz="750" spc="5">
                <a:latin typeface="Arial"/>
                <a:cs typeface="Arial"/>
                <a:hlinkClick r:id="rId2"/>
              </a:rPr>
              <a:t>f</a:t>
            </a:r>
            <a:r>
              <a:rPr dirty="0" sz="750" spc="-15">
                <a:latin typeface="Arial"/>
                <a:cs typeface="Arial"/>
                <a:hlinkClick r:id="rId2"/>
              </a:rPr>
              <a:t>e</a:t>
            </a:r>
            <a:r>
              <a:rPr dirty="0" sz="750" spc="5">
                <a:latin typeface="Arial"/>
                <a:cs typeface="Arial"/>
                <a:hlinkClick r:id="rId2"/>
              </a:rPr>
              <a:t>.</a:t>
            </a:r>
            <a:r>
              <a:rPr dirty="0" sz="750">
                <a:latin typeface="Arial"/>
                <a:cs typeface="Arial"/>
                <a:hlinkClick r:id="rId2"/>
              </a:rPr>
              <a:t>a</a:t>
            </a:r>
            <a:r>
              <a:rPr dirty="0" sz="750" spc="-15">
                <a:latin typeface="Arial"/>
                <a:cs typeface="Arial"/>
                <a:hlinkClick r:id="rId2"/>
              </a:rPr>
              <a:t>d</a:t>
            </a:r>
            <a:r>
              <a:rPr dirty="0" sz="750" spc="5">
                <a:latin typeface="Arial"/>
                <a:cs typeface="Arial"/>
                <a:hlinkClick r:id="rId2"/>
              </a:rPr>
              <a:t>m</a:t>
            </a:r>
            <a:r>
              <a:rPr dirty="0" sz="750" spc="-15">
                <a:latin typeface="Arial"/>
                <a:cs typeface="Arial"/>
                <a:hlinkClick r:id="rId2"/>
              </a:rPr>
              <a:t>i</a:t>
            </a:r>
            <a:r>
              <a:rPr dirty="0" sz="750">
                <a:latin typeface="Arial"/>
                <a:cs typeface="Arial"/>
                <a:hlinkClick r:id="rId2"/>
              </a:rPr>
              <a:t>n</a:t>
            </a:r>
            <a:r>
              <a:rPr dirty="0" sz="750" spc="-10">
                <a:latin typeface="Arial"/>
                <a:cs typeface="Arial"/>
                <a:hlinkClick r:id="rId2"/>
              </a:rPr>
              <a:t>.</a:t>
            </a:r>
            <a:r>
              <a:rPr dirty="0" sz="750" spc="5">
                <a:latin typeface="Arial"/>
                <a:cs typeface="Arial"/>
                <a:hlinkClick r:id="rId2"/>
              </a:rPr>
              <a:t>c</a:t>
            </a:r>
            <a:r>
              <a:rPr dirty="0" sz="750">
                <a:latin typeface="Arial"/>
                <a:cs typeface="Arial"/>
                <a:hlinkClick r:id="rId2"/>
              </a:rPr>
              <a:t>h</a:t>
            </a:r>
            <a:r>
              <a:rPr dirty="0" sz="750">
                <a:latin typeface="Arial"/>
                <a:cs typeface="Arial"/>
              </a:rPr>
              <a:t> </a:t>
            </a:r>
            <a:r>
              <a:rPr dirty="0" sz="750" spc="-10">
                <a:latin typeface="Arial"/>
                <a:cs typeface="Arial"/>
                <a:hlinkClick r:id="rId3"/>
              </a:rPr>
              <a:t>ww</a:t>
            </a:r>
            <a:r>
              <a:rPr dirty="0" sz="750" spc="-20">
                <a:latin typeface="Arial"/>
                <a:cs typeface="Arial"/>
                <a:hlinkClick r:id="rId3"/>
              </a:rPr>
              <a:t>w</a:t>
            </a:r>
            <a:r>
              <a:rPr dirty="0" sz="750" spc="5">
                <a:latin typeface="Arial"/>
                <a:cs typeface="Arial"/>
                <a:hlinkClick r:id="rId3"/>
              </a:rPr>
              <a:t>.</a:t>
            </a:r>
            <a:r>
              <a:rPr dirty="0" sz="750">
                <a:latin typeface="Arial"/>
                <a:cs typeface="Arial"/>
                <a:hlinkClick r:id="rId3"/>
              </a:rPr>
              <a:t>bfe.a</a:t>
            </a:r>
            <a:r>
              <a:rPr dirty="0" sz="750" spc="-15">
                <a:latin typeface="Arial"/>
                <a:cs typeface="Arial"/>
                <a:hlinkClick r:id="rId3"/>
              </a:rPr>
              <a:t>d</a:t>
            </a:r>
            <a:r>
              <a:rPr dirty="0" sz="750" spc="5">
                <a:latin typeface="Arial"/>
                <a:cs typeface="Arial"/>
                <a:hlinkClick r:id="rId3"/>
              </a:rPr>
              <a:t>m</a:t>
            </a:r>
            <a:r>
              <a:rPr dirty="0" sz="750" spc="-15">
                <a:latin typeface="Arial"/>
                <a:cs typeface="Arial"/>
                <a:hlinkClick r:id="rId3"/>
              </a:rPr>
              <a:t>i</a:t>
            </a:r>
            <a:r>
              <a:rPr dirty="0" sz="750">
                <a:latin typeface="Arial"/>
                <a:cs typeface="Arial"/>
                <a:hlinkClick r:id="rId3"/>
              </a:rPr>
              <a:t>n</a:t>
            </a:r>
            <a:r>
              <a:rPr dirty="0" sz="750" spc="-10">
                <a:latin typeface="Arial"/>
                <a:cs typeface="Arial"/>
                <a:hlinkClick r:id="rId3"/>
              </a:rPr>
              <a:t>.</a:t>
            </a:r>
            <a:r>
              <a:rPr dirty="0" sz="750" spc="5">
                <a:latin typeface="Arial"/>
                <a:cs typeface="Arial"/>
                <a:hlinkClick r:id="rId3"/>
              </a:rPr>
              <a:t>c</a:t>
            </a:r>
            <a:r>
              <a:rPr dirty="0" sz="750">
                <a:latin typeface="Arial"/>
                <a:cs typeface="Arial"/>
                <a:hlinkClick r:id="rId3"/>
              </a:rPr>
              <a:t>h</a:t>
            </a:r>
            <a:endParaRPr sz="750">
              <a:latin typeface="Arial"/>
              <a:cs typeface="Arial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721359" y="431799"/>
            <a:ext cx="2057400" cy="657225"/>
          </a:xfrm>
          <a:prstGeom prst="rect">
            <a:avLst/>
          </a:prstGeom>
          <a:blipFill>
            <a:blip r:embed="rId4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6215634" y="1714169"/>
            <a:ext cx="641350" cy="12192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J</a:t>
            </a:r>
            <a:r>
              <a:rPr dirty="0" sz="750">
                <a:latin typeface="Arial"/>
                <a:cs typeface="Arial"/>
              </a:rPr>
              <a:t>un</a:t>
            </a:r>
            <a:r>
              <a:rPr dirty="0" sz="750" spc="-15">
                <a:latin typeface="Arial"/>
                <a:cs typeface="Arial"/>
              </a:rPr>
              <a:t>i</a:t>
            </a:r>
            <a:r>
              <a:rPr dirty="0" sz="750" spc="-10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J</a:t>
            </a:r>
            <a:r>
              <a:rPr dirty="0" sz="750">
                <a:latin typeface="Arial"/>
                <a:cs typeface="Arial"/>
              </a:rPr>
              <a:t>uin</a:t>
            </a:r>
            <a:r>
              <a:rPr dirty="0" sz="750" spc="-10">
                <a:latin typeface="Arial"/>
                <a:cs typeface="Arial"/>
              </a:rPr>
              <a:t> </a:t>
            </a:r>
            <a:r>
              <a:rPr dirty="0" sz="750">
                <a:latin typeface="Arial"/>
                <a:cs typeface="Arial"/>
              </a:rPr>
              <a:t>2</a:t>
            </a:r>
            <a:r>
              <a:rPr dirty="0" sz="750" spc="-15">
                <a:latin typeface="Arial"/>
                <a:cs typeface="Arial"/>
              </a:rPr>
              <a:t>0</a:t>
            </a:r>
            <a:r>
              <a:rPr dirty="0" sz="750" spc="-5">
                <a:latin typeface="Arial"/>
                <a:cs typeface="Arial"/>
              </a:rPr>
              <a:t>1</a:t>
            </a:r>
            <a:r>
              <a:rPr dirty="0" sz="750">
                <a:latin typeface="Arial"/>
                <a:cs typeface="Arial"/>
              </a:rPr>
              <a:t>7</a:t>
            </a:r>
            <a:endParaRPr sz="750">
              <a:latin typeface="Arial"/>
              <a:cs typeface="Arial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1080820" y="2360929"/>
            <a:ext cx="5761990" cy="0"/>
          </a:xfrm>
          <a:custGeom>
            <a:avLst/>
            <a:gdLst/>
            <a:ahLst/>
            <a:cxnLst/>
            <a:rect l="l" t="t" r="r" b="b"/>
            <a:pathLst>
              <a:path w="5761990" h="0">
                <a:moveTo>
                  <a:pt x="0" y="0"/>
                </a:moveTo>
                <a:lnTo>
                  <a:pt x="5761609" y="0"/>
                </a:lnTo>
              </a:path>
            </a:pathLst>
          </a:custGeom>
          <a:ln w="736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 txBox="1"/>
          <p:nvPr/>
        </p:nvSpPr>
        <p:spPr>
          <a:xfrm>
            <a:off x="1068120" y="2607606"/>
            <a:ext cx="5273675" cy="135318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 marR="5080">
              <a:lnSpc>
                <a:spcPts val="2400"/>
              </a:lnSpc>
            </a:pPr>
            <a:r>
              <a:rPr dirty="0" sz="2100" b="1">
                <a:latin typeface="Arial"/>
                <a:cs typeface="Arial"/>
              </a:rPr>
              <a:t>Üb</a:t>
            </a:r>
            <a:r>
              <a:rPr dirty="0" sz="2100" spc="-10" b="1">
                <a:latin typeface="Arial"/>
                <a:cs typeface="Arial"/>
              </a:rPr>
              <a:t>e</a:t>
            </a:r>
            <a:r>
              <a:rPr dirty="0" sz="2100" b="1">
                <a:latin typeface="Arial"/>
                <a:cs typeface="Arial"/>
              </a:rPr>
              <a:t>rbl</a:t>
            </a:r>
            <a:r>
              <a:rPr dirty="0" sz="2100" spc="5" b="1">
                <a:latin typeface="Arial"/>
                <a:cs typeface="Arial"/>
              </a:rPr>
              <a:t>i</a:t>
            </a:r>
            <a:r>
              <a:rPr dirty="0" sz="2100" b="1">
                <a:latin typeface="Arial"/>
                <a:cs typeface="Arial"/>
              </a:rPr>
              <a:t>ck</a:t>
            </a:r>
            <a:r>
              <a:rPr dirty="0" sz="2100" spc="-10" b="1">
                <a:latin typeface="Arial"/>
                <a:cs typeface="Arial"/>
              </a:rPr>
              <a:t> </a:t>
            </a:r>
            <a:r>
              <a:rPr dirty="0" sz="2100" b="1">
                <a:latin typeface="Arial"/>
                <a:cs typeface="Arial"/>
              </a:rPr>
              <a:t>über den Energieverbra</a:t>
            </a:r>
            <a:r>
              <a:rPr dirty="0" sz="2100" spc="5" b="1">
                <a:latin typeface="Arial"/>
                <a:cs typeface="Arial"/>
              </a:rPr>
              <a:t>u</a:t>
            </a:r>
            <a:r>
              <a:rPr dirty="0" sz="2100" b="1">
                <a:latin typeface="Arial"/>
                <a:cs typeface="Arial"/>
              </a:rPr>
              <a:t>ch der</a:t>
            </a:r>
            <a:r>
              <a:rPr dirty="0" sz="2100" b="1">
                <a:latin typeface="Arial"/>
                <a:cs typeface="Arial"/>
              </a:rPr>
              <a:t> Sc</a:t>
            </a:r>
            <a:r>
              <a:rPr dirty="0" sz="2100" spc="-25" b="1">
                <a:latin typeface="Arial"/>
                <a:cs typeface="Arial"/>
              </a:rPr>
              <a:t>h</a:t>
            </a:r>
            <a:r>
              <a:rPr dirty="0" sz="2100" spc="40" b="1">
                <a:latin typeface="Arial"/>
                <a:cs typeface="Arial"/>
              </a:rPr>
              <a:t>w</a:t>
            </a:r>
            <a:r>
              <a:rPr dirty="0" sz="2100" spc="-15" b="1">
                <a:latin typeface="Arial"/>
                <a:cs typeface="Arial"/>
              </a:rPr>
              <a:t>e</a:t>
            </a:r>
            <a:r>
              <a:rPr dirty="0" sz="2100" b="1">
                <a:latin typeface="Arial"/>
                <a:cs typeface="Arial"/>
              </a:rPr>
              <a:t>iz im</a:t>
            </a:r>
            <a:r>
              <a:rPr dirty="0" sz="2100" spc="-10" b="1">
                <a:latin typeface="Arial"/>
                <a:cs typeface="Arial"/>
              </a:rPr>
              <a:t> </a:t>
            </a:r>
            <a:r>
              <a:rPr dirty="0" sz="2100" b="1">
                <a:latin typeface="Arial"/>
                <a:cs typeface="Arial"/>
              </a:rPr>
              <a:t>J</a:t>
            </a:r>
            <a:r>
              <a:rPr dirty="0" sz="2100" spc="-10" b="1">
                <a:latin typeface="Arial"/>
                <a:cs typeface="Arial"/>
              </a:rPr>
              <a:t>a</a:t>
            </a:r>
            <a:r>
              <a:rPr dirty="0" sz="2100" b="1">
                <a:latin typeface="Arial"/>
                <a:cs typeface="Arial"/>
              </a:rPr>
              <a:t>hr 2</a:t>
            </a:r>
            <a:r>
              <a:rPr dirty="0" sz="2100" spc="-5" b="1">
                <a:latin typeface="Arial"/>
                <a:cs typeface="Arial"/>
              </a:rPr>
              <a:t>0</a:t>
            </a:r>
            <a:r>
              <a:rPr dirty="0" sz="2100" spc="5" b="1">
                <a:latin typeface="Arial"/>
                <a:cs typeface="Arial"/>
              </a:rPr>
              <a:t>1</a:t>
            </a:r>
            <a:r>
              <a:rPr dirty="0" sz="2100" b="1">
                <a:latin typeface="Arial"/>
                <a:cs typeface="Arial"/>
              </a:rPr>
              <a:t>6</a:t>
            </a:r>
            <a:endParaRPr sz="2100">
              <a:latin typeface="Arial"/>
              <a:cs typeface="Arial"/>
            </a:endParaRPr>
          </a:p>
          <a:p>
            <a:pPr marL="12700" marR="45720">
              <a:lnSpc>
                <a:spcPts val="2400"/>
              </a:lnSpc>
              <a:spcBef>
                <a:spcPts val="1150"/>
              </a:spcBef>
            </a:pPr>
            <a:r>
              <a:rPr dirty="0" sz="2100" b="1">
                <a:latin typeface="Arial"/>
                <a:cs typeface="Arial"/>
              </a:rPr>
              <a:t>Ap</a:t>
            </a:r>
            <a:r>
              <a:rPr dirty="0" sz="2100" spc="-10" b="1">
                <a:latin typeface="Arial"/>
                <a:cs typeface="Arial"/>
              </a:rPr>
              <a:t>e</a:t>
            </a:r>
            <a:r>
              <a:rPr dirty="0" sz="2100" b="1">
                <a:latin typeface="Arial"/>
                <a:cs typeface="Arial"/>
              </a:rPr>
              <a:t>rçu de la consommation</a:t>
            </a:r>
            <a:r>
              <a:rPr dirty="0" sz="2100" spc="5" b="1">
                <a:latin typeface="Arial"/>
                <a:cs typeface="Arial"/>
              </a:rPr>
              <a:t> </a:t>
            </a:r>
            <a:r>
              <a:rPr dirty="0" sz="2100" b="1">
                <a:latin typeface="Arial"/>
                <a:cs typeface="Arial"/>
              </a:rPr>
              <a:t>d'énergie en</a:t>
            </a:r>
            <a:r>
              <a:rPr dirty="0" sz="2100" b="1">
                <a:latin typeface="Arial"/>
                <a:cs typeface="Arial"/>
              </a:rPr>
              <a:t> </a:t>
            </a:r>
            <a:r>
              <a:rPr dirty="0" sz="2100" spc="-5" b="1">
                <a:latin typeface="Arial"/>
                <a:cs typeface="Arial"/>
              </a:rPr>
              <a:t>s</a:t>
            </a:r>
            <a:r>
              <a:rPr dirty="0" sz="2100" b="1">
                <a:latin typeface="Arial"/>
                <a:cs typeface="Arial"/>
              </a:rPr>
              <a:t>u</a:t>
            </a:r>
            <a:r>
              <a:rPr dirty="0" sz="2100" b="1">
                <a:latin typeface="Arial"/>
                <a:cs typeface="Arial"/>
              </a:rPr>
              <a:t>isse</a:t>
            </a:r>
            <a:r>
              <a:rPr dirty="0" sz="2100" spc="-10" b="1">
                <a:latin typeface="Arial"/>
                <a:cs typeface="Arial"/>
              </a:rPr>
              <a:t> </a:t>
            </a:r>
            <a:r>
              <a:rPr dirty="0" sz="2100" b="1">
                <a:latin typeface="Arial"/>
                <a:cs typeface="Arial"/>
              </a:rPr>
              <a:t>au </a:t>
            </a:r>
            <a:r>
              <a:rPr dirty="0" sz="2100" spc="10" b="1">
                <a:latin typeface="Arial"/>
                <a:cs typeface="Arial"/>
              </a:rPr>
              <a:t>c</a:t>
            </a:r>
            <a:r>
              <a:rPr dirty="0" sz="2100" b="1">
                <a:latin typeface="Arial"/>
                <a:cs typeface="Arial"/>
              </a:rPr>
              <a:t>ours de l’a</a:t>
            </a:r>
            <a:r>
              <a:rPr dirty="0" sz="2100" spc="-15" b="1">
                <a:latin typeface="Arial"/>
                <a:cs typeface="Arial"/>
              </a:rPr>
              <a:t>n</a:t>
            </a:r>
            <a:r>
              <a:rPr dirty="0" sz="2100" b="1">
                <a:latin typeface="Arial"/>
                <a:cs typeface="Arial"/>
              </a:rPr>
              <a:t>née</a:t>
            </a:r>
            <a:r>
              <a:rPr dirty="0" sz="2100" spc="-10" b="1">
                <a:latin typeface="Arial"/>
                <a:cs typeface="Arial"/>
              </a:rPr>
              <a:t> </a:t>
            </a:r>
            <a:r>
              <a:rPr dirty="0" sz="2100" b="1">
                <a:latin typeface="Arial"/>
                <a:cs typeface="Arial"/>
              </a:rPr>
              <a:t>2</a:t>
            </a:r>
            <a:r>
              <a:rPr dirty="0" sz="2100" spc="5" b="1">
                <a:latin typeface="Arial"/>
                <a:cs typeface="Arial"/>
              </a:rPr>
              <a:t>0</a:t>
            </a:r>
            <a:r>
              <a:rPr dirty="0" sz="2100" spc="5" b="1">
                <a:latin typeface="Arial"/>
                <a:cs typeface="Arial"/>
              </a:rPr>
              <a:t>1</a:t>
            </a:r>
            <a:r>
              <a:rPr dirty="0" sz="2100" b="1">
                <a:latin typeface="Arial"/>
                <a:cs typeface="Arial"/>
              </a:rPr>
              <a:t>6</a:t>
            </a:r>
            <a:endParaRPr sz="2100">
              <a:latin typeface="Arial"/>
              <a:cs typeface="Arial"/>
            </a:endParaRPr>
          </a:p>
        </p:txBody>
      </p:sp>
      <p:sp>
        <p:nvSpPr>
          <p:cNvPr id="8" name="object 8"/>
          <p:cNvSpPr/>
          <p:nvPr/>
        </p:nvSpPr>
        <p:spPr>
          <a:xfrm>
            <a:off x="1080820" y="4229734"/>
            <a:ext cx="5761990" cy="0"/>
          </a:xfrm>
          <a:custGeom>
            <a:avLst/>
            <a:gdLst/>
            <a:ahLst/>
            <a:cxnLst/>
            <a:rect l="l" t="t" r="r" b="b"/>
            <a:pathLst>
              <a:path w="5761990" h="0">
                <a:moveTo>
                  <a:pt x="0" y="0"/>
                </a:moveTo>
                <a:lnTo>
                  <a:pt x="5761609" y="0"/>
                </a:lnTo>
              </a:path>
            </a:pathLst>
          </a:custGeom>
          <a:ln w="736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 txBox="1"/>
          <p:nvPr/>
        </p:nvSpPr>
        <p:spPr>
          <a:xfrm>
            <a:off x="2961258" y="5264964"/>
            <a:ext cx="3895725" cy="128143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r" marR="5080">
              <a:lnSpc>
                <a:spcPct val="100000"/>
              </a:lnSpc>
            </a:pPr>
            <a:r>
              <a:rPr dirty="0" sz="1100" spc="-5">
                <a:latin typeface="Arial"/>
                <a:cs typeface="Arial"/>
              </a:rPr>
              <a:t>A</a:t>
            </a:r>
            <a:r>
              <a:rPr dirty="0" sz="1100">
                <a:latin typeface="Arial"/>
                <a:cs typeface="Arial"/>
              </a:rPr>
              <a:t>us</a:t>
            </a:r>
            <a:r>
              <a:rPr dirty="0" sz="1100" spc="-15">
                <a:latin typeface="Arial"/>
                <a:cs typeface="Arial"/>
              </a:rPr>
              <a:t>z</a:t>
            </a:r>
            <a:r>
              <a:rPr dirty="0" sz="1100">
                <a:latin typeface="Arial"/>
                <a:cs typeface="Arial"/>
              </a:rPr>
              <a:t>ug</a:t>
            </a:r>
            <a:r>
              <a:rPr dirty="0" sz="1100" spc="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a</a:t>
            </a:r>
            <a:r>
              <a:rPr dirty="0" sz="1100" spc="-5">
                <a:latin typeface="Arial"/>
                <a:cs typeface="Arial"/>
              </a:rPr>
              <a:t>u</a:t>
            </a:r>
            <a:r>
              <a:rPr dirty="0" sz="1100">
                <a:latin typeface="Arial"/>
                <a:cs typeface="Arial"/>
              </a:rPr>
              <a:t>s</a:t>
            </a:r>
            <a:r>
              <a:rPr dirty="0" sz="1100" spc="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d</a:t>
            </a:r>
            <a:r>
              <a:rPr dirty="0" sz="1100">
                <a:latin typeface="Arial"/>
                <a:cs typeface="Arial"/>
              </a:rPr>
              <a:t>er</a:t>
            </a:r>
            <a:r>
              <a:rPr dirty="0" sz="1100" spc="-5">
                <a:latin typeface="Arial"/>
                <a:cs typeface="Arial"/>
              </a:rPr>
              <a:t> S</a:t>
            </a:r>
            <a:r>
              <a:rPr dirty="0" sz="1100">
                <a:latin typeface="Arial"/>
                <a:cs typeface="Arial"/>
              </a:rPr>
              <a:t>ch</a:t>
            </a:r>
            <a:r>
              <a:rPr dirty="0" sz="1100" spc="-20">
                <a:latin typeface="Arial"/>
                <a:cs typeface="Arial"/>
              </a:rPr>
              <a:t>w</a:t>
            </a:r>
            <a:r>
              <a:rPr dirty="0" sz="1100">
                <a:latin typeface="Arial"/>
                <a:cs typeface="Arial"/>
              </a:rPr>
              <a:t>eizerisch</a:t>
            </a:r>
            <a:r>
              <a:rPr dirty="0" sz="1100" spc="-5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n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Ges</a:t>
            </a:r>
            <a:r>
              <a:rPr dirty="0" sz="1100" spc="-20">
                <a:latin typeface="Arial"/>
                <a:cs typeface="Arial"/>
              </a:rPr>
              <a:t>a</a:t>
            </a:r>
            <a:r>
              <a:rPr dirty="0" sz="1100">
                <a:latin typeface="Arial"/>
                <a:cs typeface="Arial"/>
              </a:rPr>
              <a:t>mte</a:t>
            </a:r>
            <a:r>
              <a:rPr dirty="0" sz="1100" spc="-5">
                <a:latin typeface="Arial"/>
                <a:cs typeface="Arial"/>
              </a:rPr>
              <a:t>n</a:t>
            </a:r>
            <a:r>
              <a:rPr dirty="0" sz="1100" spc="-15">
                <a:latin typeface="Arial"/>
                <a:cs typeface="Arial"/>
              </a:rPr>
              <a:t>e</a:t>
            </a:r>
            <a:r>
              <a:rPr dirty="0" sz="1100" spc="-10">
                <a:latin typeface="Arial"/>
                <a:cs typeface="Arial"/>
              </a:rPr>
              <a:t>r</a:t>
            </a:r>
            <a:r>
              <a:rPr dirty="0" sz="1100" spc="5">
                <a:latin typeface="Arial"/>
                <a:cs typeface="Arial"/>
              </a:rPr>
              <a:t>g</a:t>
            </a:r>
            <a:r>
              <a:rPr dirty="0" sz="1100" spc="-10">
                <a:latin typeface="Arial"/>
                <a:cs typeface="Arial"/>
              </a:rPr>
              <a:t>i</a:t>
            </a:r>
            <a:r>
              <a:rPr dirty="0" sz="1100">
                <a:latin typeface="Arial"/>
                <a:cs typeface="Arial"/>
              </a:rPr>
              <a:t>esta</a:t>
            </a:r>
            <a:r>
              <a:rPr dirty="0" sz="1100" spc="5">
                <a:latin typeface="Arial"/>
                <a:cs typeface="Arial"/>
              </a:rPr>
              <a:t>t</a:t>
            </a:r>
            <a:r>
              <a:rPr dirty="0" sz="1100" spc="-10">
                <a:latin typeface="Arial"/>
                <a:cs typeface="Arial"/>
              </a:rPr>
              <a:t>i</a:t>
            </a:r>
            <a:r>
              <a:rPr dirty="0" sz="1100" spc="-15">
                <a:latin typeface="Arial"/>
                <a:cs typeface="Arial"/>
              </a:rPr>
              <a:t>s</a:t>
            </a:r>
            <a:r>
              <a:rPr dirty="0" sz="1100">
                <a:latin typeface="Arial"/>
                <a:cs typeface="Arial"/>
              </a:rPr>
              <a:t>t</a:t>
            </a:r>
            <a:r>
              <a:rPr dirty="0" sz="1100" spc="-10">
                <a:latin typeface="Arial"/>
                <a:cs typeface="Arial"/>
              </a:rPr>
              <a:t>i</a:t>
            </a:r>
            <a:r>
              <a:rPr dirty="0" sz="1100">
                <a:latin typeface="Arial"/>
                <a:cs typeface="Arial"/>
              </a:rPr>
              <a:t>k</a:t>
            </a:r>
            <a:r>
              <a:rPr dirty="0" sz="1100" spc="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2</a:t>
            </a:r>
            <a:r>
              <a:rPr dirty="0" sz="1100" spc="5">
                <a:latin typeface="Arial"/>
                <a:cs typeface="Arial"/>
              </a:rPr>
              <a:t>0</a:t>
            </a:r>
            <a:r>
              <a:rPr dirty="0" sz="1100" spc="-5">
                <a:latin typeface="Arial"/>
                <a:cs typeface="Arial"/>
              </a:rPr>
              <a:t>1</a:t>
            </a:r>
            <a:r>
              <a:rPr dirty="0" sz="1100">
                <a:latin typeface="Arial"/>
                <a:cs typeface="Arial"/>
              </a:rPr>
              <a:t>6</a:t>
            </a:r>
            <a:endParaRPr sz="1100">
              <a:latin typeface="Arial"/>
              <a:cs typeface="Arial"/>
            </a:endParaRPr>
          </a:p>
          <a:p>
            <a:pPr algn="r" marL="1558290" marR="5080" indent="908050">
              <a:lnSpc>
                <a:spcPct val="118200"/>
              </a:lnSpc>
              <a:spcBef>
                <a:spcPts val="600"/>
              </a:spcBef>
            </a:pP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>
                <a:latin typeface="Arial"/>
                <a:cs typeface="Arial"/>
              </a:rPr>
              <a:t>e</a:t>
            </a:r>
            <a:r>
              <a:rPr dirty="0" sz="1100" spc="-15">
                <a:latin typeface="Arial"/>
                <a:cs typeface="Arial"/>
              </a:rPr>
              <a:t>z</a:t>
            </a:r>
            <a:r>
              <a:rPr dirty="0" sz="1100">
                <a:latin typeface="Arial"/>
                <a:cs typeface="Arial"/>
              </a:rPr>
              <a:t>ug</a:t>
            </a:r>
            <a:r>
              <a:rPr dirty="0" sz="1100" spc="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ab </a:t>
            </a:r>
            <a:r>
              <a:rPr dirty="0" sz="1100" spc="-5">
                <a:latin typeface="Arial"/>
                <a:cs typeface="Arial"/>
              </a:rPr>
              <a:t>A</a:t>
            </a:r>
            <a:r>
              <a:rPr dirty="0" sz="1100" spc="-15">
                <a:latin typeface="Arial"/>
                <a:cs typeface="Arial"/>
              </a:rPr>
              <a:t>u</a:t>
            </a:r>
            <a:r>
              <a:rPr dirty="0" sz="1100" spc="5">
                <a:latin typeface="Arial"/>
                <a:cs typeface="Arial"/>
              </a:rPr>
              <a:t>g</a:t>
            </a:r>
            <a:r>
              <a:rPr dirty="0" sz="1100">
                <a:latin typeface="Arial"/>
                <a:cs typeface="Arial"/>
              </a:rPr>
              <a:t>u</a:t>
            </a:r>
            <a:r>
              <a:rPr dirty="0" sz="1100" spc="-15">
                <a:latin typeface="Arial"/>
                <a:cs typeface="Arial"/>
              </a:rPr>
              <a:t>s</a:t>
            </a:r>
            <a:r>
              <a:rPr dirty="0" sz="1100">
                <a:latin typeface="Arial"/>
                <a:cs typeface="Arial"/>
              </a:rPr>
              <a:t>t</a:t>
            </a:r>
            <a:r>
              <a:rPr dirty="0" sz="1100" spc="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2</a:t>
            </a:r>
            <a:r>
              <a:rPr dirty="0" sz="1100" spc="5">
                <a:latin typeface="Arial"/>
                <a:cs typeface="Arial"/>
              </a:rPr>
              <a:t>0</a:t>
            </a:r>
            <a:r>
              <a:rPr dirty="0" sz="1100" spc="-5">
                <a:latin typeface="Arial"/>
                <a:cs typeface="Arial"/>
              </a:rPr>
              <a:t>1</a:t>
            </a:r>
            <a:r>
              <a:rPr dirty="0" sz="1100">
                <a:latin typeface="Arial"/>
                <a:cs typeface="Arial"/>
              </a:rPr>
              <a:t>7</a:t>
            </a:r>
            <a:r>
              <a:rPr dirty="0" sz="110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BB</a:t>
            </a:r>
            <a:r>
              <a:rPr dirty="0" sz="1100">
                <a:latin typeface="Arial"/>
                <a:cs typeface="Arial"/>
              </a:rPr>
              <a:t>L/</a:t>
            </a: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>
                <a:latin typeface="Arial"/>
                <a:cs typeface="Arial"/>
              </a:rPr>
              <a:t>u</a:t>
            </a:r>
            <a:r>
              <a:rPr dirty="0" sz="1100" spc="-5">
                <a:latin typeface="Arial"/>
                <a:cs typeface="Arial"/>
              </a:rPr>
              <a:t>n</a:t>
            </a:r>
            <a:r>
              <a:rPr dirty="0" sz="1100">
                <a:latin typeface="Arial"/>
                <a:cs typeface="Arial"/>
              </a:rPr>
              <a:t>d</a:t>
            </a:r>
            <a:r>
              <a:rPr dirty="0" sz="1100" spc="-5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s</a:t>
            </a:r>
            <a:r>
              <a:rPr dirty="0" sz="1100" spc="-5">
                <a:latin typeface="Arial"/>
                <a:cs typeface="Arial"/>
              </a:rPr>
              <a:t>p</a:t>
            </a:r>
            <a:r>
              <a:rPr dirty="0" sz="1100">
                <a:latin typeface="Arial"/>
                <a:cs typeface="Arial"/>
              </a:rPr>
              <a:t>u</a:t>
            </a: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 spc="-10">
                <a:latin typeface="Arial"/>
                <a:cs typeface="Arial"/>
              </a:rPr>
              <a:t>li</a:t>
            </a:r>
            <a:r>
              <a:rPr dirty="0" sz="1100" spc="10">
                <a:latin typeface="Arial"/>
                <a:cs typeface="Arial"/>
              </a:rPr>
              <a:t>k</a:t>
            </a:r>
            <a:r>
              <a:rPr dirty="0" sz="1100">
                <a:latin typeface="Arial"/>
                <a:cs typeface="Arial"/>
              </a:rPr>
              <a:t>ati</a:t>
            </a:r>
            <a:r>
              <a:rPr dirty="0" sz="1100" spc="-5">
                <a:latin typeface="Arial"/>
                <a:cs typeface="Arial"/>
              </a:rPr>
              <a:t>o</a:t>
            </a:r>
            <a:r>
              <a:rPr dirty="0" sz="1100">
                <a:latin typeface="Arial"/>
                <a:cs typeface="Arial"/>
              </a:rPr>
              <a:t>n</a:t>
            </a:r>
            <a:r>
              <a:rPr dirty="0" sz="1100" spc="-20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n,</a:t>
            </a:r>
            <a:r>
              <a:rPr dirty="0" sz="1100" spc="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3</a:t>
            </a:r>
            <a:r>
              <a:rPr dirty="0" sz="1100" spc="-5">
                <a:latin typeface="Arial"/>
                <a:cs typeface="Arial"/>
              </a:rPr>
              <a:t>0</a:t>
            </a:r>
            <a:r>
              <a:rPr dirty="0" sz="1100">
                <a:latin typeface="Arial"/>
                <a:cs typeface="Arial"/>
              </a:rPr>
              <a:t>03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>
                <a:latin typeface="Arial"/>
                <a:cs typeface="Arial"/>
              </a:rPr>
              <a:t>ern</a:t>
            </a:r>
            <a:endParaRPr sz="1100">
              <a:latin typeface="Arial"/>
              <a:cs typeface="Arial"/>
            </a:endParaRPr>
          </a:p>
          <a:p>
            <a:pPr algn="r" marR="5080">
              <a:lnSpc>
                <a:spcPts val="1240"/>
              </a:lnSpc>
            </a:pPr>
            <a:r>
              <a:rPr dirty="0" sz="1100" spc="5">
                <a:latin typeface="Arial"/>
                <a:cs typeface="Arial"/>
              </a:rPr>
              <a:t>T</a:t>
            </a:r>
            <a:r>
              <a:rPr dirty="0" sz="1100">
                <a:latin typeface="Arial"/>
                <a:cs typeface="Arial"/>
              </a:rPr>
              <a:t>e</a:t>
            </a:r>
            <a:r>
              <a:rPr dirty="0" sz="1100" spc="-10">
                <a:latin typeface="Arial"/>
                <a:cs typeface="Arial"/>
              </a:rPr>
              <a:t>l</a:t>
            </a:r>
            <a:r>
              <a:rPr dirty="0" sz="1100">
                <a:latin typeface="Arial"/>
                <a:cs typeface="Arial"/>
              </a:rPr>
              <a:t>:</a:t>
            </a:r>
            <a:r>
              <a:rPr dirty="0" sz="1100" spc="-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0</a:t>
            </a:r>
            <a:r>
              <a:rPr dirty="0" sz="1100" spc="-5">
                <a:latin typeface="Arial"/>
                <a:cs typeface="Arial"/>
              </a:rPr>
              <a:t>5</a:t>
            </a:r>
            <a:r>
              <a:rPr dirty="0" sz="1100">
                <a:latin typeface="Arial"/>
                <a:cs typeface="Arial"/>
              </a:rPr>
              <a:t>8 </a:t>
            </a:r>
            <a:r>
              <a:rPr dirty="0" sz="1100" spc="-5">
                <a:latin typeface="Arial"/>
                <a:cs typeface="Arial"/>
              </a:rPr>
              <a:t>46</a:t>
            </a:r>
            <a:r>
              <a:rPr dirty="0" sz="1100">
                <a:latin typeface="Arial"/>
                <a:cs typeface="Arial"/>
              </a:rPr>
              <a:t>5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5</a:t>
            </a:r>
            <a:r>
              <a:rPr dirty="0" sz="1100">
                <a:latin typeface="Arial"/>
                <a:cs typeface="Arial"/>
              </a:rPr>
              <a:t>0 </a:t>
            </a:r>
            <a:r>
              <a:rPr dirty="0" sz="1100" spc="-5">
                <a:latin typeface="Arial"/>
                <a:cs typeface="Arial"/>
              </a:rPr>
              <a:t>50</a:t>
            </a:r>
            <a:endParaRPr sz="1100">
              <a:latin typeface="Arial"/>
              <a:cs typeface="Arial"/>
            </a:endParaRPr>
          </a:p>
          <a:p>
            <a:pPr algn="r" marR="6350">
              <a:lnSpc>
                <a:spcPts val="1265"/>
              </a:lnSpc>
            </a:pPr>
            <a:r>
              <a:rPr dirty="0" sz="1100">
                <a:latin typeface="Arial"/>
                <a:cs typeface="Arial"/>
              </a:rPr>
              <a:t>Int</a:t>
            </a:r>
            <a:r>
              <a:rPr dirty="0" sz="1100" spc="-15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rn</a:t>
            </a:r>
            <a:r>
              <a:rPr dirty="0" sz="1100" spc="-5">
                <a:latin typeface="Arial"/>
                <a:cs typeface="Arial"/>
              </a:rPr>
              <a:t>et</a:t>
            </a:r>
            <a:r>
              <a:rPr dirty="0" sz="1100">
                <a:latin typeface="Arial"/>
                <a:cs typeface="Arial"/>
              </a:rPr>
              <a:t>-</a:t>
            </a: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>
                <a:latin typeface="Arial"/>
                <a:cs typeface="Arial"/>
              </a:rPr>
              <a:t>este</a:t>
            </a:r>
            <a:r>
              <a:rPr dirty="0" sz="1100" spc="-5">
                <a:latin typeface="Arial"/>
                <a:cs typeface="Arial"/>
              </a:rPr>
              <a:t>l</a:t>
            </a:r>
            <a:r>
              <a:rPr dirty="0" sz="1100" spc="-10">
                <a:latin typeface="Arial"/>
                <a:cs typeface="Arial"/>
              </a:rPr>
              <a:t>l</a:t>
            </a:r>
            <a:r>
              <a:rPr dirty="0" sz="1100">
                <a:latin typeface="Arial"/>
                <a:cs typeface="Arial"/>
              </a:rPr>
              <a:t>u</a:t>
            </a:r>
            <a:r>
              <a:rPr dirty="0" sz="1100" spc="-5">
                <a:latin typeface="Arial"/>
                <a:cs typeface="Arial"/>
              </a:rPr>
              <a:t>n</a:t>
            </a:r>
            <a:r>
              <a:rPr dirty="0" sz="1100">
                <a:latin typeface="Arial"/>
                <a:cs typeface="Arial"/>
              </a:rPr>
              <a:t>g:</a:t>
            </a:r>
            <a:r>
              <a:rPr dirty="0" sz="1100" spc="-5">
                <a:latin typeface="Arial"/>
                <a:cs typeface="Arial"/>
              </a:rPr>
              <a:t> 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www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.b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u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d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es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p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u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b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li</a:t>
            </a:r>
            <a:r>
              <a:rPr dirty="0" sz="1100" spc="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k</a:t>
            </a:r>
            <a:r>
              <a:rPr dirty="0" sz="1100" spc="-1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a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t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i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o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e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.a</a:t>
            </a:r>
            <a:r>
              <a:rPr dirty="0" sz="1100" spc="-2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d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m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i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n.ch</a:t>
            </a:r>
            <a:endParaRPr sz="1100">
              <a:latin typeface="Arial"/>
              <a:cs typeface="Arial"/>
            </a:endParaRPr>
          </a:p>
          <a:p>
            <a:pPr algn="r" marL="1527810" marR="5080" indent="450850">
              <a:lnSpc>
                <a:spcPts val="1260"/>
              </a:lnSpc>
              <a:spcBef>
                <a:spcPts val="65"/>
              </a:spcBef>
            </a:pP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>
                <a:latin typeface="Arial"/>
                <a:cs typeface="Arial"/>
              </a:rPr>
              <a:t>este</a:t>
            </a:r>
            <a:r>
              <a:rPr dirty="0" sz="1100" spc="-5">
                <a:latin typeface="Arial"/>
                <a:cs typeface="Arial"/>
              </a:rPr>
              <a:t>l</a:t>
            </a:r>
            <a:r>
              <a:rPr dirty="0" sz="1100" spc="-10">
                <a:latin typeface="Arial"/>
                <a:cs typeface="Arial"/>
              </a:rPr>
              <a:t>l</a:t>
            </a:r>
            <a:r>
              <a:rPr dirty="0" sz="1100">
                <a:latin typeface="Arial"/>
                <a:cs typeface="Arial"/>
              </a:rPr>
              <a:t>n</a:t>
            </a:r>
            <a:r>
              <a:rPr dirty="0" sz="1100" spc="-5">
                <a:latin typeface="Arial"/>
                <a:cs typeface="Arial"/>
              </a:rPr>
              <a:t>u</a:t>
            </a:r>
            <a:r>
              <a:rPr dirty="0" sz="1100">
                <a:latin typeface="Arial"/>
                <a:cs typeface="Arial"/>
              </a:rPr>
              <a:t>mm</a:t>
            </a:r>
            <a:r>
              <a:rPr dirty="0" sz="1100" spc="-15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r:</a:t>
            </a:r>
            <a:r>
              <a:rPr dirty="0" sz="1100" spc="-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8</a:t>
            </a:r>
            <a:r>
              <a:rPr dirty="0" sz="1100" spc="-5">
                <a:latin typeface="Arial"/>
                <a:cs typeface="Arial"/>
              </a:rPr>
              <a:t>0</a:t>
            </a:r>
            <a:r>
              <a:rPr dirty="0" sz="1100">
                <a:latin typeface="Arial"/>
                <a:cs typeface="Arial"/>
              </a:rPr>
              <a:t>5.00</a:t>
            </a:r>
            <a:r>
              <a:rPr dirty="0" sz="1100" spc="-15">
                <a:latin typeface="Arial"/>
                <a:cs typeface="Arial"/>
              </a:rPr>
              <a:t>6</a:t>
            </a:r>
            <a:r>
              <a:rPr dirty="0" sz="1100" spc="-5">
                <a:latin typeface="Arial"/>
                <a:cs typeface="Arial"/>
              </a:rPr>
              <a:t>.1</a:t>
            </a:r>
            <a:r>
              <a:rPr dirty="0" sz="1100">
                <a:latin typeface="Arial"/>
                <a:cs typeface="Arial"/>
              </a:rPr>
              <a:t>6 d</a:t>
            </a:r>
            <a:r>
              <a:rPr dirty="0" sz="1100" spc="-10">
                <a:latin typeface="Arial"/>
                <a:cs typeface="Arial"/>
              </a:rPr>
              <a:t>/</a:t>
            </a:r>
            <a:r>
              <a:rPr dirty="0" sz="1100">
                <a:latin typeface="Arial"/>
                <a:cs typeface="Arial"/>
              </a:rPr>
              <a:t>f</a:t>
            </a:r>
            <a:r>
              <a:rPr dirty="0" sz="1100">
                <a:latin typeface="Arial"/>
                <a:cs typeface="Arial"/>
              </a:rPr>
              <a:t> Int</a:t>
            </a:r>
            <a:r>
              <a:rPr dirty="0" sz="1100" spc="-15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rn</a:t>
            </a:r>
            <a:r>
              <a:rPr dirty="0" sz="1100" spc="-5">
                <a:latin typeface="Arial"/>
                <a:cs typeface="Arial"/>
              </a:rPr>
              <a:t>e</a:t>
            </a:r>
            <a:r>
              <a:rPr dirty="0" sz="1100" spc="-10">
                <a:latin typeface="Arial"/>
                <a:cs typeface="Arial"/>
              </a:rPr>
              <a:t>t</a:t>
            </a:r>
            <a:r>
              <a:rPr dirty="0" sz="1100">
                <a:latin typeface="Arial"/>
                <a:cs typeface="Arial"/>
              </a:rPr>
              <a:t>:</a:t>
            </a:r>
            <a:r>
              <a:rPr dirty="0" sz="1100" spc="10">
                <a:latin typeface="Arial"/>
                <a:cs typeface="Arial"/>
              </a:rPr>
              <a:t> </a:t>
            </a:r>
            <a:r>
              <a:rPr dirty="0" sz="1100" spc="-2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w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w</a:t>
            </a:r>
            <a:r>
              <a:rPr dirty="0" sz="1100" spc="-2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w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.b</a:t>
            </a:r>
            <a:r>
              <a:rPr dirty="0" sz="1100" spc="1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f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e.a</a:t>
            </a:r>
            <a:r>
              <a:rPr dirty="0" sz="1100" spc="-15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d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m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i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n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.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ch/st</a:t>
            </a:r>
            <a:r>
              <a:rPr dirty="0" sz="1100" spc="-15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a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t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i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st</a:t>
            </a:r>
            <a:r>
              <a:rPr dirty="0" sz="1100" spc="-2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i</a:t>
            </a:r>
            <a:r>
              <a:rPr dirty="0" sz="1100" spc="1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k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6"/>
              </a:rPr>
              <a:t>en</a:t>
            </a:r>
            <a:endParaRPr sz="11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2978023" y="7252641"/>
            <a:ext cx="3879215" cy="128143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r" marR="5080">
              <a:lnSpc>
                <a:spcPct val="100000"/>
              </a:lnSpc>
            </a:pPr>
            <a:r>
              <a:rPr dirty="0" sz="1100" spc="-5">
                <a:latin typeface="Arial"/>
                <a:cs typeface="Arial"/>
              </a:rPr>
              <a:t>E</a:t>
            </a:r>
            <a:r>
              <a:rPr dirty="0" sz="1100" spc="-15">
                <a:latin typeface="Arial"/>
                <a:cs typeface="Arial"/>
              </a:rPr>
              <a:t>x</a:t>
            </a:r>
            <a:r>
              <a:rPr dirty="0" sz="1100">
                <a:latin typeface="Arial"/>
                <a:cs typeface="Arial"/>
              </a:rPr>
              <a:t>tra</a:t>
            </a:r>
            <a:r>
              <a:rPr dirty="0" sz="1100" spc="-10">
                <a:latin typeface="Arial"/>
                <a:cs typeface="Arial"/>
              </a:rPr>
              <a:t>i</a:t>
            </a:r>
            <a:r>
              <a:rPr dirty="0" sz="1100">
                <a:latin typeface="Arial"/>
                <a:cs typeface="Arial"/>
              </a:rPr>
              <a:t>t</a:t>
            </a:r>
            <a:r>
              <a:rPr dirty="0" sz="1100" spc="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de </a:t>
            </a:r>
            <a:r>
              <a:rPr dirty="0" sz="1100" spc="-10">
                <a:latin typeface="Arial"/>
                <a:cs typeface="Arial"/>
              </a:rPr>
              <a:t>l</a:t>
            </a:r>
            <a:r>
              <a:rPr dirty="0" sz="1100">
                <a:latin typeface="Arial"/>
                <a:cs typeface="Arial"/>
              </a:rPr>
              <a:t>a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st</a:t>
            </a:r>
            <a:r>
              <a:rPr dirty="0" sz="1100" spc="-15">
                <a:latin typeface="Arial"/>
                <a:cs typeface="Arial"/>
              </a:rPr>
              <a:t>a</a:t>
            </a:r>
            <a:r>
              <a:rPr dirty="0" sz="1100">
                <a:latin typeface="Arial"/>
                <a:cs typeface="Arial"/>
              </a:rPr>
              <a:t>t</a:t>
            </a:r>
            <a:r>
              <a:rPr dirty="0" sz="1100" spc="-10">
                <a:latin typeface="Arial"/>
                <a:cs typeface="Arial"/>
              </a:rPr>
              <a:t>i</a:t>
            </a:r>
            <a:r>
              <a:rPr dirty="0" sz="1100">
                <a:latin typeface="Arial"/>
                <a:cs typeface="Arial"/>
              </a:rPr>
              <a:t>st</a:t>
            </a:r>
            <a:r>
              <a:rPr dirty="0" sz="1100" spc="-20">
                <a:latin typeface="Arial"/>
                <a:cs typeface="Arial"/>
              </a:rPr>
              <a:t>i</a:t>
            </a:r>
            <a:r>
              <a:rPr dirty="0" sz="1100" spc="5">
                <a:latin typeface="Arial"/>
                <a:cs typeface="Arial"/>
              </a:rPr>
              <a:t>q</a:t>
            </a:r>
            <a:r>
              <a:rPr dirty="0" sz="1100">
                <a:latin typeface="Arial"/>
                <a:cs typeface="Arial"/>
              </a:rPr>
              <a:t>ue </a:t>
            </a:r>
            <a:r>
              <a:rPr dirty="0" sz="1100" spc="5">
                <a:latin typeface="Arial"/>
                <a:cs typeface="Arial"/>
              </a:rPr>
              <a:t>g</a:t>
            </a:r>
            <a:r>
              <a:rPr dirty="0" sz="1100" spc="-20">
                <a:latin typeface="Arial"/>
                <a:cs typeface="Arial"/>
              </a:rPr>
              <a:t>l</a:t>
            </a:r>
            <a:r>
              <a:rPr dirty="0" sz="1100">
                <a:latin typeface="Arial"/>
                <a:cs typeface="Arial"/>
              </a:rPr>
              <a:t>o</a:t>
            </a: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>
                <a:latin typeface="Arial"/>
                <a:cs typeface="Arial"/>
              </a:rPr>
              <a:t>a</a:t>
            </a:r>
            <a:r>
              <a:rPr dirty="0" sz="1100" spc="-10">
                <a:latin typeface="Arial"/>
                <a:cs typeface="Arial"/>
              </a:rPr>
              <a:t>l</a:t>
            </a:r>
            <a:r>
              <a:rPr dirty="0" sz="1100">
                <a:latin typeface="Arial"/>
                <a:cs typeface="Arial"/>
              </a:rPr>
              <a:t>e su</a:t>
            </a:r>
            <a:r>
              <a:rPr dirty="0" sz="1100" spc="-5">
                <a:latin typeface="Arial"/>
                <a:cs typeface="Arial"/>
              </a:rPr>
              <a:t>i</a:t>
            </a:r>
            <a:r>
              <a:rPr dirty="0" sz="1100">
                <a:latin typeface="Arial"/>
                <a:cs typeface="Arial"/>
              </a:rPr>
              <a:t>sse de </a:t>
            </a:r>
            <a:r>
              <a:rPr dirty="0" sz="1100" spc="-10">
                <a:latin typeface="Arial"/>
                <a:cs typeface="Arial"/>
              </a:rPr>
              <a:t>l’</a:t>
            </a:r>
            <a:r>
              <a:rPr dirty="0" sz="1100">
                <a:latin typeface="Arial"/>
                <a:cs typeface="Arial"/>
              </a:rPr>
              <a:t>é</a:t>
            </a:r>
            <a:r>
              <a:rPr dirty="0" sz="1100" spc="-5">
                <a:latin typeface="Arial"/>
                <a:cs typeface="Arial"/>
              </a:rPr>
              <a:t>n</a:t>
            </a:r>
            <a:r>
              <a:rPr dirty="0" sz="1100">
                <a:latin typeface="Arial"/>
                <a:cs typeface="Arial"/>
              </a:rPr>
              <a:t>e</a:t>
            </a:r>
            <a:r>
              <a:rPr dirty="0" sz="1100" spc="-10">
                <a:latin typeface="Arial"/>
                <a:cs typeface="Arial"/>
              </a:rPr>
              <a:t>r</a:t>
            </a:r>
            <a:r>
              <a:rPr dirty="0" sz="1100" spc="5">
                <a:latin typeface="Arial"/>
                <a:cs typeface="Arial"/>
              </a:rPr>
              <a:t>g</a:t>
            </a:r>
            <a:r>
              <a:rPr dirty="0" sz="1100" spc="-10">
                <a:latin typeface="Arial"/>
                <a:cs typeface="Arial"/>
              </a:rPr>
              <a:t>i</a:t>
            </a:r>
            <a:r>
              <a:rPr dirty="0" sz="1100">
                <a:latin typeface="Arial"/>
                <a:cs typeface="Arial"/>
              </a:rPr>
              <a:t>e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20</a:t>
            </a:r>
            <a:r>
              <a:rPr dirty="0" sz="1100" spc="-5">
                <a:latin typeface="Arial"/>
                <a:cs typeface="Arial"/>
              </a:rPr>
              <a:t>1</a:t>
            </a:r>
            <a:r>
              <a:rPr dirty="0" sz="1100">
                <a:latin typeface="Arial"/>
                <a:cs typeface="Arial"/>
              </a:rPr>
              <a:t>6</a:t>
            </a:r>
            <a:endParaRPr sz="1100">
              <a:latin typeface="Arial"/>
              <a:cs typeface="Arial"/>
            </a:endParaRPr>
          </a:p>
          <a:p>
            <a:pPr algn="r" marL="1285240" marR="5080" indent="1110615">
              <a:lnSpc>
                <a:spcPct val="119100"/>
              </a:lnSpc>
              <a:spcBef>
                <a:spcPts val="585"/>
              </a:spcBef>
            </a:pPr>
            <a:r>
              <a:rPr dirty="0" sz="1100" spc="-5">
                <a:latin typeface="Arial"/>
                <a:cs typeface="Arial"/>
              </a:rPr>
              <a:t>S</a:t>
            </a:r>
            <a:r>
              <a:rPr dirty="0" sz="1100" spc="-10">
                <a:latin typeface="Arial"/>
                <a:cs typeface="Arial"/>
              </a:rPr>
              <a:t>’</a:t>
            </a:r>
            <a:r>
              <a:rPr dirty="0" sz="1100">
                <a:latin typeface="Arial"/>
                <a:cs typeface="Arial"/>
              </a:rPr>
              <a:t>o</a:t>
            </a: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>
                <a:latin typeface="Arial"/>
                <a:cs typeface="Arial"/>
              </a:rPr>
              <a:t>t</a:t>
            </a:r>
            <a:r>
              <a:rPr dirty="0" sz="1100" spc="-10">
                <a:latin typeface="Arial"/>
                <a:cs typeface="Arial"/>
              </a:rPr>
              <a:t>i</a:t>
            </a:r>
            <a:r>
              <a:rPr dirty="0" sz="1100">
                <a:latin typeface="Arial"/>
                <a:cs typeface="Arial"/>
              </a:rPr>
              <a:t>en</a:t>
            </a:r>
            <a:r>
              <a:rPr dirty="0" sz="1100">
                <a:latin typeface="Arial"/>
                <a:cs typeface="Arial"/>
              </a:rPr>
              <a:t>t</a:t>
            </a:r>
            <a:r>
              <a:rPr dirty="0" sz="1100" spc="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d</a:t>
            </a:r>
            <a:r>
              <a:rPr dirty="0" sz="1100" spc="-5">
                <a:latin typeface="Arial"/>
                <a:cs typeface="Arial"/>
              </a:rPr>
              <a:t>è</a:t>
            </a:r>
            <a:r>
              <a:rPr dirty="0" sz="1100">
                <a:latin typeface="Arial"/>
                <a:cs typeface="Arial"/>
              </a:rPr>
              <a:t>s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a</a:t>
            </a:r>
            <a:r>
              <a:rPr dirty="0" sz="1100" spc="-5">
                <a:latin typeface="Arial"/>
                <a:cs typeface="Arial"/>
              </a:rPr>
              <a:t>o</a:t>
            </a:r>
            <a:r>
              <a:rPr dirty="0" sz="1100">
                <a:latin typeface="Arial"/>
                <a:cs typeface="Arial"/>
              </a:rPr>
              <a:t>ût</a:t>
            </a:r>
            <a:r>
              <a:rPr dirty="0" sz="1100" spc="-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2</a:t>
            </a:r>
            <a:r>
              <a:rPr dirty="0" sz="1100" spc="-5">
                <a:latin typeface="Arial"/>
                <a:cs typeface="Arial"/>
              </a:rPr>
              <a:t>01</a:t>
            </a:r>
            <a:r>
              <a:rPr dirty="0" sz="1100">
                <a:latin typeface="Arial"/>
                <a:cs typeface="Arial"/>
              </a:rPr>
              <a:t>7</a:t>
            </a:r>
            <a:r>
              <a:rPr dirty="0" sz="1100">
                <a:latin typeface="Arial"/>
                <a:cs typeface="Arial"/>
              </a:rPr>
              <a:t> OF</a:t>
            </a:r>
            <a:r>
              <a:rPr dirty="0" sz="1100" spc="-10">
                <a:latin typeface="Arial"/>
                <a:cs typeface="Arial"/>
              </a:rPr>
              <a:t>C</a:t>
            </a:r>
            <a:r>
              <a:rPr dirty="0" sz="1100">
                <a:latin typeface="Arial"/>
                <a:cs typeface="Arial"/>
              </a:rPr>
              <a:t>L/</a:t>
            </a:r>
            <a:r>
              <a:rPr dirty="0" sz="1100" spc="-5">
                <a:latin typeface="Arial"/>
                <a:cs typeface="Arial"/>
              </a:rPr>
              <a:t>P</a:t>
            </a:r>
            <a:r>
              <a:rPr dirty="0" sz="1100">
                <a:latin typeface="Arial"/>
                <a:cs typeface="Arial"/>
              </a:rPr>
              <a:t>u</a:t>
            </a: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 spc="-10">
                <a:latin typeface="Arial"/>
                <a:cs typeface="Arial"/>
              </a:rPr>
              <a:t>li</a:t>
            </a:r>
            <a:r>
              <a:rPr dirty="0" sz="1100">
                <a:latin typeface="Arial"/>
                <a:cs typeface="Arial"/>
              </a:rPr>
              <a:t>cati</a:t>
            </a:r>
            <a:r>
              <a:rPr dirty="0" sz="1100" spc="-5">
                <a:latin typeface="Arial"/>
                <a:cs typeface="Arial"/>
              </a:rPr>
              <a:t>o</a:t>
            </a:r>
            <a:r>
              <a:rPr dirty="0" sz="1100">
                <a:latin typeface="Arial"/>
                <a:cs typeface="Arial"/>
              </a:rPr>
              <a:t>ns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fé</a:t>
            </a:r>
            <a:r>
              <a:rPr dirty="0" sz="1100" spc="-5">
                <a:latin typeface="Arial"/>
                <a:cs typeface="Arial"/>
              </a:rPr>
              <a:t>d</a:t>
            </a:r>
            <a:r>
              <a:rPr dirty="0" sz="1100">
                <a:latin typeface="Arial"/>
                <a:cs typeface="Arial"/>
              </a:rPr>
              <a:t>é</a:t>
            </a:r>
            <a:r>
              <a:rPr dirty="0" sz="1100" spc="-10">
                <a:latin typeface="Arial"/>
                <a:cs typeface="Arial"/>
              </a:rPr>
              <a:t>r</a:t>
            </a:r>
            <a:r>
              <a:rPr dirty="0" sz="1100">
                <a:latin typeface="Arial"/>
                <a:cs typeface="Arial"/>
              </a:rPr>
              <a:t>a</a:t>
            </a:r>
            <a:r>
              <a:rPr dirty="0" sz="1100" spc="-10">
                <a:latin typeface="Arial"/>
                <a:cs typeface="Arial"/>
              </a:rPr>
              <a:t>l</a:t>
            </a:r>
            <a:r>
              <a:rPr dirty="0" sz="1100">
                <a:latin typeface="Arial"/>
                <a:cs typeface="Arial"/>
              </a:rPr>
              <a:t>es,</a:t>
            </a:r>
            <a:r>
              <a:rPr dirty="0" sz="1100" spc="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3</a:t>
            </a:r>
            <a:r>
              <a:rPr dirty="0" sz="1100" spc="-5">
                <a:latin typeface="Arial"/>
                <a:cs typeface="Arial"/>
              </a:rPr>
              <a:t>0</a:t>
            </a:r>
            <a:r>
              <a:rPr dirty="0" sz="1100">
                <a:latin typeface="Arial"/>
                <a:cs typeface="Arial"/>
              </a:rPr>
              <a:t>03 </a:t>
            </a:r>
            <a:r>
              <a:rPr dirty="0" sz="1100" spc="-5">
                <a:latin typeface="Arial"/>
                <a:cs typeface="Arial"/>
              </a:rPr>
              <a:t>B</a:t>
            </a:r>
            <a:r>
              <a:rPr dirty="0" sz="1100" spc="-15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rne</a:t>
            </a:r>
            <a:endParaRPr sz="1100">
              <a:latin typeface="Arial"/>
              <a:cs typeface="Arial"/>
            </a:endParaRPr>
          </a:p>
          <a:p>
            <a:pPr algn="r" marR="5080">
              <a:lnSpc>
                <a:spcPts val="1230"/>
              </a:lnSpc>
            </a:pPr>
            <a:r>
              <a:rPr dirty="0" sz="1100">
                <a:latin typeface="Arial"/>
                <a:cs typeface="Arial"/>
              </a:rPr>
              <a:t>té</a:t>
            </a:r>
            <a:r>
              <a:rPr dirty="0" sz="1100" spc="-10">
                <a:latin typeface="Arial"/>
                <a:cs typeface="Arial"/>
              </a:rPr>
              <a:t>l</a:t>
            </a:r>
            <a:r>
              <a:rPr dirty="0" sz="1100">
                <a:latin typeface="Arial"/>
                <a:cs typeface="Arial"/>
              </a:rPr>
              <a:t>:</a:t>
            </a:r>
            <a:r>
              <a:rPr dirty="0" sz="1100" spc="1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05</a:t>
            </a:r>
            <a:r>
              <a:rPr dirty="0" sz="1100">
                <a:latin typeface="Arial"/>
                <a:cs typeface="Arial"/>
              </a:rPr>
              <a:t>8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46</a:t>
            </a:r>
            <a:r>
              <a:rPr dirty="0" sz="1100">
                <a:latin typeface="Arial"/>
                <a:cs typeface="Arial"/>
              </a:rPr>
              <a:t>5 </a:t>
            </a:r>
            <a:r>
              <a:rPr dirty="0" sz="1100" spc="-5">
                <a:latin typeface="Arial"/>
                <a:cs typeface="Arial"/>
              </a:rPr>
              <a:t>5</a:t>
            </a:r>
            <a:r>
              <a:rPr dirty="0" sz="1100">
                <a:latin typeface="Arial"/>
                <a:cs typeface="Arial"/>
              </a:rPr>
              <a:t>0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50</a:t>
            </a:r>
            <a:endParaRPr sz="1100">
              <a:latin typeface="Arial"/>
              <a:cs typeface="Arial"/>
            </a:endParaRPr>
          </a:p>
          <a:p>
            <a:pPr algn="r" marR="5080">
              <a:lnSpc>
                <a:spcPts val="1265"/>
              </a:lnSpc>
            </a:pPr>
            <a:r>
              <a:rPr dirty="0" sz="1100" spc="-10">
                <a:latin typeface="Arial"/>
                <a:cs typeface="Arial"/>
              </a:rPr>
              <a:t>C</a:t>
            </a:r>
            <a:r>
              <a:rPr dirty="0" sz="1100">
                <a:latin typeface="Arial"/>
                <a:cs typeface="Arial"/>
              </a:rPr>
              <a:t>om</a:t>
            </a:r>
            <a:r>
              <a:rPr dirty="0" sz="1100" spc="5">
                <a:latin typeface="Arial"/>
                <a:cs typeface="Arial"/>
              </a:rPr>
              <a:t>m</a:t>
            </a:r>
            <a:r>
              <a:rPr dirty="0" sz="1100">
                <a:latin typeface="Arial"/>
                <a:cs typeface="Arial"/>
              </a:rPr>
              <a:t>a</a:t>
            </a:r>
            <a:r>
              <a:rPr dirty="0" sz="1100" spc="-5">
                <a:latin typeface="Arial"/>
                <a:cs typeface="Arial"/>
              </a:rPr>
              <a:t>n</a:t>
            </a:r>
            <a:r>
              <a:rPr dirty="0" sz="1100">
                <a:latin typeface="Arial"/>
                <a:cs typeface="Arial"/>
              </a:rPr>
              <a:t>d</a:t>
            </a:r>
            <a:r>
              <a:rPr dirty="0" sz="1100" spc="-5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s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p</a:t>
            </a:r>
            <a:r>
              <a:rPr dirty="0" sz="1100" spc="-5">
                <a:latin typeface="Arial"/>
                <a:cs typeface="Arial"/>
              </a:rPr>
              <a:t>a</a:t>
            </a:r>
            <a:r>
              <a:rPr dirty="0" sz="1100">
                <a:latin typeface="Arial"/>
                <a:cs typeface="Arial"/>
              </a:rPr>
              <a:t>r</a:t>
            </a:r>
            <a:r>
              <a:rPr dirty="0" sz="1100" spc="-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I</a:t>
            </a:r>
            <a:r>
              <a:rPr dirty="0" sz="1100" spc="-15">
                <a:latin typeface="Arial"/>
                <a:cs typeface="Arial"/>
              </a:rPr>
              <a:t>n</a:t>
            </a:r>
            <a:r>
              <a:rPr dirty="0" sz="1100">
                <a:latin typeface="Arial"/>
                <a:cs typeface="Arial"/>
              </a:rPr>
              <a:t>tern</a:t>
            </a:r>
            <a:r>
              <a:rPr dirty="0" sz="1100" spc="-15">
                <a:latin typeface="Arial"/>
                <a:cs typeface="Arial"/>
              </a:rPr>
              <a:t>e</a:t>
            </a:r>
            <a:r>
              <a:rPr dirty="0" sz="1100" spc="-10">
                <a:latin typeface="Arial"/>
                <a:cs typeface="Arial"/>
              </a:rPr>
              <a:t>t</a:t>
            </a:r>
            <a:r>
              <a:rPr dirty="0" sz="1100">
                <a:latin typeface="Arial"/>
                <a:cs typeface="Arial"/>
              </a:rPr>
              <a:t>:</a:t>
            </a:r>
            <a:r>
              <a:rPr dirty="0" sz="1100" spc="15">
                <a:latin typeface="Arial"/>
                <a:cs typeface="Arial"/>
              </a:rPr>
              <a:t> </a:t>
            </a:r>
            <a:r>
              <a:rPr dirty="0" sz="1100" spc="-2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w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w</a:t>
            </a:r>
            <a:r>
              <a:rPr dirty="0" sz="1100" spc="-2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w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.b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u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d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es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p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u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b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li</a:t>
            </a:r>
            <a:r>
              <a:rPr dirty="0" sz="1100" spc="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k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ati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o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e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n.adm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i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n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.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5"/>
              </a:rPr>
              <a:t>ch</a:t>
            </a:r>
            <a:endParaRPr sz="1100">
              <a:latin typeface="Arial"/>
              <a:cs typeface="Arial"/>
            </a:endParaRPr>
          </a:p>
          <a:p>
            <a:pPr algn="r" marL="1433195" marR="5715" indent="39370">
              <a:lnSpc>
                <a:spcPts val="1260"/>
              </a:lnSpc>
              <a:spcBef>
                <a:spcPts val="65"/>
              </a:spcBef>
            </a:pPr>
            <a:r>
              <a:rPr dirty="0" sz="1100" spc="-10">
                <a:latin typeface="Arial"/>
                <a:cs typeface="Arial"/>
              </a:rPr>
              <a:t>N</a:t>
            </a:r>
            <a:r>
              <a:rPr dirty="0" sz="1100">
                <a:latin typeface="Arial"/>
                <a:cs typeface="Arial"/>
              </a:rPr>
              <a:t>uméro </a:t>
            </a:r>
            <a:r>
              <a:rPr dirty="0" sz="1100" spc="-15">
                <a:latin typeface="Arial"/>
                <a:cs typeface="Arial"/>
              </a:rPr>
              <a:t>d</a:t>
            </a:r>
            <a:r>
              <a:rPr dirty="0" sz="1100">
                <a:latin typeface="Arial"/>
                <a:cs typeface="Arial"/>
              </a:rPr>
              <a:t>e c</a:t>
            </a:r>
            <a:r>
              <a:rPr dirty="0" sz="1100" spc="-15">
                <a:latin typeface="Arial"/>
                <a:cs typeface="Arial"/>
              </a:rPr>
              <a:t>o</a:t>
            </a:r>
            <a:r>
              <a:rPr dirty="0" sz="1100">
                <a:latin typeface="Arial"/>
                <a:cs typeface="Arial"/>
              </a:rPr>
              <a:t>m</a:t>
            </a:r>
            <a:r>
              <a:rPr dirty="0" sz="1100" spc="-10">
                <a:latin typeface="Arial"/>
                <a:cs typeface="Arial"/>
              </a:rPr>
              <a:t>m</a:t>
            </a:r>
            <a:r>
              <a:rPr dirty="0" sz="1100">
                <a:latin typeface="Arial"/>
                <a:cs typeface="Arial"/>
              </a:rPr>
              <a:t>a</a:t>
            </a:r>
            <a:r>
              <a:rPr dirty="0" sz="1100" spc="-5">
                <a:latin typeface="Arial"/>
                <a:cs typeface="Arial"/>
              </a:rPr>
              <a:t>n</a:t>
            </a:r>
            <a:r>
              <a:rPr dirty="0" sz="1100">
                <a:latin typeface="Arial"/>
                <a:cs typeface="Arial"/>
              </a:rPr>
              <a:t>d</a:t>
            </a:r>
            <a:r>
              <a:rPr dirty="0" sz="1100" spc="-5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:</a:t>
            </a:r>
            <a:r>
              <a:rPr dirty="0" sz="1100" spc="-1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8</a:t>
            </a:r>
            <a:r>
              <a:rPr dirty="0" sz="1100" spc="-5">
                <a:latin typeface="Arial"/>
                <a:cs typeface="Arial"/>
              </a:rPr>
              <a:t>0</a:t>
            </a:r>
            <a:r>
              <a:rPr dirty="0" sz="1100">
                <a:latin typeface="Arial"/>
                <a:cs typeface="Arial"/>
              </a:rPr>
              <a:t>5.006</a:t>
            </a:r>
            <a:r>
              <a:rPr dirty="0" sz="1100" spc="5">
                <a:latin typeface="Arial"/>
                <a:cs typeface="Arial"/>
              </a:rPr>
              <a:t>.</a:t>
            </a:r>
            <a:r>
              <a:rPr dirty="0" sz="1100" spc="-5">
                <a:latin typeface="Arial"/>
                <a:cs typeface="Arial"/>
              </a:rPr>
              <a:t>1</a:t>
            </a:r>
            <a:r>
              <a:rPr dirty="0" sz="1100">
                <a:latin typeface="Arial"/>
                <a:cs typeface="Arial"/>
              </a:rPr>
              <a:t>6</a:t>
            </a:r>
            <a:r>
              <a:rPr dirty="0" sz="1100" spc="-1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d</a:t>
            </a:r>
            <a:r>
              <a:rPr dirty="0" sz="1100" spc="-10">
                <a:latin typeface="Arial"/>
                <a:cs typeface="Arial"/>
              </a:rPr>
              <a:t>/</a:t>
            </a:r>
            <a:r>
              <a:rPr dirty="0" sz="1100">
                <a:latin typeface="Arial"/>
                <a:cs typeface="Arial"/>
              </a:rPr>
              <a:t>f</a:t>
            </a:r>
            <a:r>
              <a:rPr dirty="0" sz="1100">
                <a:latin typeface="Arial"/>
                <a:cs typeface="Arial"/>
              </a:rPr>
              <a:t> Int</a:t>
            </a:r>
            <a:r>
              <a:rPr dirty="0" sz="1100" spc="-10">
                <a:latin typeface="Arial"/>
                <a:cs typeface="Arial"/>
              </a:rPr>
              <a:t>e</a:t>
            </a:r>
            <a:r>
              <a:rPr dirty="0" sz="1100">
                <a:latin typeface="Arial"/>
                <a:cs typeface="Arial"/>
              </a:rPr>
              <a:t>rn</a:t>
            </a:r>
            <a:r>
              <a:rPr dirty="0" sz="1100" spc="-5">
                <a:latin typeface="Arial"/>
                <a:cs typeface="Arial"/>
              </a:rPr>
              <a:t>e</a:t>
            </a:r>
            <a:r>
              <a:rPr dirty="0" sz="1100" spc="-10">
                <a:latin typeface="Arial"/>
                <a:cs typeface="Arial"/>
              </a:rPr>
              <a:t>t</a:t>
            </a:r>
            <a:r>
              <a:rPr dirty="0" sz="1100">
                <a:latin typeface="Arial"/>
                <a:cs typeface="Arial"/>
              </a:rPr>
              <a:t>:</a:t>
            </a:r>
            <a:r>
              <a:rPr dirty="0" sz="1100" spc="10">
                <a:latin typeface="Arial"/>
                <a:cs typeface="Arial"/>
              </a:rPr>
              <a:t> </a:t>
            </a:r>
            <a:r>
              <a:rPr dirty="0" sz="1100" spc="-2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w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w</a:t>
            </a:r>
            <a:r>
              <a:rPr dirty="0" sz="1100" spc="-2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w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.b</a:t>
            </a:r>
            <a:r>
              <a:rPr dirty="0" sz="1100" spc="1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f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e.a</a:t>
            </a:r>
            <a:r>
              <a:rPr dirty="0" sz="1100" spc="-15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d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m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i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n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.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ch/s</a:t>
            </a:r>
            <a:r>
              <a:rPr dirty="0" sz="1100" spc="5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t</a:t>
            </a:r>
            <a:r>
              <a:rPr dirty="0" sz="1100" spc="-15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a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t</a:t>
            </a:r>
            <a:r>
              <a:rPr dirty="0" sz="1100" spc="-1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i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st</a:t>
            </a:r>
            <a:r>
              <a:rPr dirty="0" sz="1100" spc="-2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i</a:t>
            </a:r>
            <a:r>
              <a:rPr dirty="0" sz="1100" spc="5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q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u</a:t>
            </a:r>
            <a:r>
              <a:rPr dirty="0" sz="1100" spc="-5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e</a:t>
            </a:r>
            <a:r>
              <a:rPr dirty="0" sz="1100" u="sng">
                <a:solidFill>
                  <a:srgbClr val="0000FF"/>
                </a:solidFill>
                <a:latin typeface="Arial"/>
                <a:cs typeface="Arial"/>
                <a:hlinkClick r:id="rId7"/>
              </a:rPr>
              <a:t>s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61315" y="431800"/>
            <a:ext cx="266700" cy="30480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 txBox="1"/>
          <p:nvPr/>
        </p:nvSpPr>
        <p:spPr>
          <a:xfrm>
            <a:off x="3602863" y="987250"/>
            <a:ext cx="3234690" cy="429259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 marR="5080" indent="419100">
              <a:lnSpc>
                <a:spcPct val="137500"/>
              </a:lnSpc>
            </a:pPr>
            <a:r>
              <a:rPr dirty="0" sz="1200" b="1">
                <a:latin typeface="Arial"/>
                <a:cs typeface="Arial"/>
              </a:rPr>
              <a:t>En</a:t>
            </a:r>
            <a:r>
              <a:rPr dirty="0" sz="1200" spc="5" b="1">
                <a:latin typeface="Arial"/>
                <a:cs typeface="Arial"/>
              </a:rPr>
              <a:t>d</a:t>
            </a:r>
            <a:r>
              <a:rPr dirty="0" sz="1200" spc="-20" b="1">
                <a:latin typeface="Arial"/>
                <a:cs typeface="Arial"/>
              </a:rPr>
              <a:t>v</a:t>
            </a:r>
            <a:r>
              <a:rPr dirty="0" sz="1200" b="1">
                <a:latin typeface="Arial"/>
                <a:cs typeface="Arial"/>
              </a:rPr>
              <a:t>erbrauch an</a:t>
            </a:r>
            <a:r>
              <a:rPr dirty="0" sz="1200" spc="-15" b="1">
                <a:latin typeface="Arial"/>
                <a:cs typeface="Arial"/>
              </a:rPr>
              <a:t> </a:t>
            </a:r>
            <a:r>
              <a:rPr dirty="0" sz="1200" b="1">
                <a:latin typeface="Arial"/>
                <a:cs typeface="Arial"/>
              </a:rPr>
              <a:t>Energi</a:t>
            </a:r>
            <a:r>
              <a:rPr dirty="0" sz="1200" spc="5" b="1">
                <a:latin typeface="Arial"/>
                <a:cs typeface="Arial"/>
              </a:rPr>
              <a:t>e</a:t>
            </a:r>
            <a:r>
              <a:rPr dirty="0" sz="1200" b="1">
                <a:latin typeface="Arial"/>
                <a:cs typeface="Arial"/>
              </a:rPr>
              <a:t>trägern</a:t>
            </a:r>
            <a:r>
              <a:rPr dirty="0" sz="1200" b="1">
                <a:latin typeface="Arial"/>
                <a:cs typeface="Arial"/>
              </a:rPr>
              <a:t> </a:t>
            </a:r>
            <a:r>
              <a:rPr dirty="0" sz="1200" b="1">
                <a:latin typeface="Arial"/>
                <a:cs typeface="Arial"/>
              </a:rPr>
              <a:t>C</a:t>
            </a:r>
            <a:r>
              <a:rPr dirty="0" sz="1200" spc="-5" b="1">
                <a:latin typeface="Arial"/>
                <a:cs typeface="Arial"/>
              </a:rPr>
              <a:t>o</a:t>
            </a:r>
            <a:r>
              <a:rPr dirty="0" sz="1200" b="1">
                <a:latin typeface="Arial"/>
                <a:cs typeface="Arial"/>
              </a:rPr>
              <a:t>nsommation </a:t>
            </a:r>
            <a:r>
              <a:rPr dirty="0" sz="1200" spc="-5" b="1">
                <a:latin typeface="Arial"/>
                <a:cs typeface="Arial"/>
              </a:rPr>
              <a:t>f</a:t>
            </a:r>
            <a:r>
              <a:rPr dirty="0" sz="1200" b="1">
                <a:latin typeface="Arial"/>
                <a:cs typeface="Arial"/>
              </a:rPr>
              <a:t>inale</a:t>
            </a:r>
            <a:r>
              <a:rPr dirty="0" sz="1200" spc="-5" b="1">
                <a:latin typeface="Arial"/>
                <a:cs typeface="Arial"/>
              </a:rPr>
              <a:t> </a:t>
            </a:r>
            <a:r>
              <a:rPr dirty="0" sz="1200" b="1">
                <a:latin typeface="Arial"/>
                <a:cs typeface="Arial"/>
              </a:rPr>
              <a:t>d’</a:t>
            </a:r>
            <a:r>
              <a:rPr dirty="0" sz="1200" spc="5" b="1">
                <a:latin typeface="Arial"/>
                <a:cs typeface="Arial"/>
              </a:rPr>
              <a:t>a</a:t>
            </a:r>
            <a:r>
              <a:rPr dirty="0" sz="1200" b="1">
                <a:latin typeface="Arial"/>
                <a:cs typeface="Arial"/>
              </a:rPr>
              <a:t>gen</a:t>
            </a:r>
            <a:r>
              <a:rPr dirty="0" sz="1200" spc="-5" b="1">
                <a:latin typeface="Arial"/>
                <a:cs typeface="Arial"/>
              </a:rPr>
              <a:t>t</a:t>
            </a:r>
            <a:r>
              <a:rPr dirty="0" sz="1200" b="1">
                <a:latin typeface="Arial"/>
                <a:cs typeface="Arial"/>
              </a:rPr>
              <a:t>s</a:t>
            </a:r>
            <a:r>
              <a:rPr dirty="0" sz="1200" spc="-10" b="1">
                <a:latin typeface="Arial"/>
                <a:cs typeface="Arial"/>
              </a:rPr>
              <a:t> </a:t>
            </a:r>
            <a:r>
              <a:rPr dirty="0" sz="1200" b="1">
                <a:latin typeface="Arial"/>
                <a:cs typeface="Arial"/>
              </a:rPr>
              <a:t>énergétiq</a:t>
            </a:r>
            <a:r>
              <a:rPr dirty="0" sz="1200" spc="-20" b="1">
                <a:latin typeface="Arial"/>
                <a:cs typeface="Arial"/>
              </a:rPr>
              <a:t>u</a:t>
            </a:r>
            <a:r>
              <a:rPr dirty="0" sz="1200" b="1">
                <a:latin typeface="Arial"/>
                <a:cs typeface="Arial"/>
              </a:rPr>
              <a:t>es</a:t>
            </a:r>
            <a:endParaRPr sz="12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9719056" y="6992825"/>
            <a:ext cx="160655" cy="1143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z="700" spc="-5">
                <a:latin typeface="Arial"/>
                <a:cs typeface="Arial"/>
              </a:rPr>
              <a:t>2</a:t>
            </a:fld>
            <a:r>
              <a:rPr dirty="0" sz="700" spc="-10">
                <a:latin typeface="Arial"/>
                <a:cs typeface="Arial"/>
              </a:rPr>
              <a:t>/</a:t>
            </a:r>
            <a:r>
              <a:rPr dirty="0" sz="700" spc="-5">
                <a:latin typeface="Arial"/>
                <a:cs typeface="Arial"/>
              </a:rPr>
              <a:t>8</a:t>
            </a:r>
            <a:endParaRPr sz="7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9301733" y="987250"/>
            <a:ext cx="704215" cy="429259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64769">
              <a:lnSpc>
                <a:spcPct val="100000"/>
              </a:lnSpc>
            </a:pPr>
            <a:r>
              <a:rPr dirty="0" sz="1200" spc="5">
                <a:latin typeface="Arial"/>
                <a:cs typeface="Arial"/>
              </a:rPr>
              <a:t>T</a:t>
            </a:r>
            <a:r>
              <a:rPr dirty="0" sz="1200" spc="-10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bel</a:t>
            </a:r>
            <a:r>
              <a:rPr dirty="0" sz="1200" spc="-5">
                <a:latin typeface="Arial"/>
                <a:cs typeface="Arial"/>
              </a:rPr>
              <a:t>l</a:t>
            </a:r>
            <a:r>
              <a:rPr dirty="0" sz="1200">
                <a:latin typeface="Arial"/>
                <a:cs typeface="Arial"/>
              </a:rPr>
              <a:t>e</a:t>
            </a:r>
            <a:r>
              <a:rPr dirty="0" sz="1200" spc="-10">
                <a:latin typeface="Arial"/>
                <a:cs typeface="Arial"/>
              </a:rPr>
              <a:t> </a:t>
            </a:r>
            <a:r>
              <a:rPr dirty="0" sz="1200">
                <a:latin typeface="Arial"/>
                <a:cs typeface="Arial"/>
              </a:rPr>
              <a:t>1</a:t>
            </a:r>
            <a:endParaRPr sz="12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540"/>
              </a:spcBef>
            </a:pPr>
            <a:r>
              <a:rPr dirty="0" sz="1200" spc="5">
                <a:latin typeface="Arial"/>
                <a:cs typeface="Arial"/>
              </a:rPr>
              <a:t>T</a:t>
            </a:r>
            <a:r>
              <a:rPr dirty="0" sz="1200" spc="-10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ble</a:t>
            </a:r>
            <a:r>
              <a:rPr dirty="0" sz="1200" spc="-5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u 1</a:t>
            </a:r>
            <a:endParaRPr sz="12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706627" y="6016728"/>
            <a:ext cx="9032240" cy="7493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241300" indent="-228600">
              <a:lnSpc>
                <a:spcPts val="1055"/>
              </a:lnSpc>
              <a:buFont typeface="Arial"/>
              <a:buChar char="*"/>
              <a:tabLst>
                <a:tab pos="241300" algn="l"/>
              </a:tabLst>
            </a:pPr>
            <a:r>
              <a:rPr dirty="0" sz="900">
                <a:latin typeface="Arial"/>
                <a:cs typeface="Arial"/>
              </a:rPr>
              <a:t>Unterer H</a:t>
            </a:r>
            <a:r>
              <a:rPr dirty="0" sz="900" spc="-10">
                <a:latin typeface="Arial"/>
                <a:cs typeface="Arial"/>
              </a:rPr>
              <a:t>e</a:t>
            </a:r>
            <a:r>
              <a:rPr dirty="0" sz="900">
                <a:latin typeface="Arial"/>
                <a:cs typeface="Arial"/>
              </a:rPr>
              <a:t>i</a:t>
            </a:r>
            <a:r>
              <a:rPr dirty="0" sz="900" spc="-10">
                <a:latin typeface="Arial"/>
                <a:cs typeface="Arial"/>
              </a:rPr>
              <a:t>z</a:t>
            </a:r>
            <a:r>
              <a:rPr dirty="0" sz="900" spc="-15">
                <a:latin typeface="Arial"/>
                <a:cs typeface="Arial"/>
              </a:rPr>
              <a:t>w</a:t>
            </a:r>
            <a:r>
              <a:rPr dirty="0" sz="900">
                <a:latin typeface="Arial"/>
                <a:cs typeface="Arial"/>
              </a:rPr>
              <a:t>ert (36,3 </a:t>
            </a:r>
            <a:r>
              <a:rPr dirty="0" sz="900" spc="-20">
                <a:latin typeface="Arial"/>
                <a:cs typeface="Arial"/>
              </a:rPr>
              <a:t>M</a:t>
            </a:r>
            <a:r>
              <a:rPr dirty="0" sz="900" spc="5">
                <a:latin typeface="Arial"/>
                <a:cs typeface="Arial"/>
              </a:rPr>
              <a:t>J</a:t>
            </a:r>
            <a:r>
              <a:rPr dirty="0" sz="900">
                <a:latin typeface="Arial"/>
                <a:cs typeface="Arial"/>
              </a:rPr>
              <a:t>/Norm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 spc="20">
                <a:latin typeface="Arial"/>
                <a:cs typeface="Arial"/>
              </a:rPr>
              <a:t>m</a:t>
            </a:r>
            <a:r>
              <a:rPr dirty="0" baseline="27777" sz="900">
                <a:latin typeface="Arial"/>
                <a:cs typeface="Arial"/>
              </a:rPr>
              <a:t>3</a:t>
            </a:r>
            <a:r>
              <a:rPr dirty="0" sz="900" spc="-15">
                <a:latin typeface="Arial"/>
                <a:cs typeface="Arial"/>
              </a:rPr>
              <a:t>)</a:t>
            </a:r>
            <a:r>
              <a:rPr dirty="0" sz="900">
                <a:latin typeface="Arial"/>
                <a:cs typeface="Arial"/>
              </a:rPr>
              <a:t>; in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der G</a:t>
            </a:r>
            <a:r>
              <a:rPr dirty="0" sz="900" spc="-15">
                <a:latin typeface="Arial"/>
                <a:cs typeface="Arial"/>
              </a:rPr>
              <a:t>a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i</a:t>
            </a:r>
            <a:r>
              <a:rPr dirty="0" sz="900" spc="-10">
                <a:latin typeface="Arial"/>
                <a:cs typeface="Arial"/>
              </a:rPr>
              <a:t>n</a:t>
            </a:r>
            <a:r>
              <a:rPr dirty="0" sz="900">
                <a:latin typeface="Arial"/>
                <a:cs typeface="Arial"/>
              </a:rPr>
              <a:t>du</a:t>
            </a:r>
            <a:r>
              <a:rPr dirty="0" sz="900" spc="-10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tr</a:t>
            </a:r>
            <a:r>
              <a:rPr dirty="0" sz="900" spc="5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e </a:t>
            </a:r>
            <a:r>
              <a:rPr dirty="0" sz="900" spc="-15">
                <a:latin typeface="Arial"/>
                <a:cs typeface="Arial"/>
              </a:rPr>
              <a:t>w</a:t>
            </a:r>
            <a:r>
              <a:rPr dirty="0" sz="900">
                <a:latin typeface="Arial"/>
                <a:cs typeface="Arial"/>
              </a:rPr>
              <a:t>i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>
                <a:latin typeface="Arial"/>
                <a:cs typeface="Arial"/>
              </a:rPr>
              <a:t>d a</a:t>
            </a:r>
            <a:r>
              <a:rPr dirty="0" sz="900" spc="-10">
                <a:latin typeface="Arial"/>
                <a:cs typeface="Arial"/>
              </a:rPr>
              <a:t>l</a:t>
            </a:r>
            <a:r>
              <a:rPr dirty="0" sz="900">
                <a:latin typeface="Arial"/>
                <a:cs typeface="Arial"/>
              </a:rPr>
              <a:t>s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Re</a:t>
            </a:r>
            <a:r>
              <a:rPr dirty="0" sz="900" spc="-10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hnu</a:t>
            </a:r>
            <a:r>
              <a:rPr dirty="0" sz="900" spc="-10">
                <a:latin typeface="Arial"/>
                <a:cs typeface="Arial"/>
              </a:rPr>
              <a:t>n</a:t>
            </a:r>
            <a:r>
              <a:rPr dirty="0" sz="900">
                <a:latin typeface="Arial"/>
                <a:cs typeface="Arial"/>
              </a:rPr>
              <a:t>g</a:t>
            </a:r>
            <a:r>
              <a:rPr dirty="0" sz="900" spc="-10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ein</a:t>
            </a:r>
            <a:r>
              <a:rPr dirty="0" sz="900" spc="-10">
                <a:latin typeface="Arial"/>
                <a:cs typeface="Arial"/>
              </a:rPr>
              <a:t>h</a:t>
            </a:r>
            <a:r>
              <a:rPr dirty="0" sz="900">
                <a:latin typeface="Arial"/>
                <a:cs typeface="Arial"/>
              </a:rPr>
              <a:t>eit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der B</a:t>
            </a:r>
            <a:r>
              <a:rPr dirty="0" sz="900" spc="-10">
                <a:latin typeface="Arial"/>
                <a:cs typeface="Arial"/>
              </a:rPr>
              <a:t>r</a:t>
            </a:r>
            <a:r>
              <a:rPr dirty="0" sz="900">
                <a:latin typeface="Arial"/>
                <a:cs typeface="Arial"/>
              </a:rPr>
              <a:t>enn</a:t>
            </a:r>
            <a:r>
              <a:rPr dirty="0" sz="900" spc="-15">
                <a:latin typeface="Arial"/>
                <a:cs typeface="Arial"/>
              </a:rPr>
              <a:t>w</a:t>
            </a:r>
            <a:r>
              <a:rPr dirty="0" sz="900">
                <a:latin typeface="Arial"/>
                <a:cs typeface="Arial"/>
              </a:rPr>
              <a:t>ert (40,3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-20">
                <a:latin typeface="Arial"/>
                <a:cs typeface="Arial"/>
              </a:rPr>
              <a:t>M</a:t>
            </a:r>
            <a:r>
              <a:rPr dirty="0" sz="900" spc="5">
                <a:latin typeface="Arial"/>
                <a:cs typeface="Arial"/>
              </a:rPr>
              <a:t>J</a:t>
            </a:r>
            <a:r>
              <a:rPr dirty="0" sz="900">
                <a:latin typeface="Arial"/>
                <a:cs typeface="Arial"/>
              </a:rPr>
              <a:t>/Norm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 spc="40">
                <a:latin typeface="Arial"/>
                <a:cs typeface="Arial"/>
              </a:rPr>
              <a:t>m</a:t>
            </a:r>
            <a:r>
              <a:rPr dirty="0" baseline="27777" sz="900">
                <a:latin typeface="Arial"/>
                <a:cs typeface="Arial"/>
              </a:rPr>
              <a:t>3</a:t>
            </a:r>
            <a:r>
              <a:rPr dirty="0" sz="900">
                <a:latin typeface="Arial"/>
                <a:cs typeface="Arial"/>
              </a:rPr>
              <a:t>) </a:t>
            </a:r>
            <a:r>
              <a:rPr dirty="0" sz="900" spc="-5">
                <a:latin typeface="Arial"/>
                <a:cs typeface="Arial"/>
              </a:rPr>
              <a:t>v</a:t>
            </a:r>
            <a:r>
              <a:rPr dirty="0" sz="900" spc="-10">
                <a:latin typeface="Arial"/>
                <a:cs typeface="Arial"/>
              </a:rPr>
              <a:t>e</a:t>
            </a:r>
            <a:r>
              <a:rPr dirty="0" sz="900">
                <a:latin typeface="Arial"/>
                <a:cs typeface="Arial"/>
              </a:rPr>
              <a:t>r</a:t>
            </a:r>
            <a:r>
              <a:rPr dirty="0" sz="900" spc="-15">
                <a:latin typeface="Arial"/>
                <a:cs typeface="Arial"/>
              </a:rPr>
              <a:t>w</a:t>
            </a:r>
            <a:r>
              <a:rPr dirty="0" sz="900">
                <a:latin typeface="Arial"/>
                <a:cs typeface="Arial"/>
              </a:rPr>
              <a:t>endet;</a:t>
            </a:r>
            <a:r>
              <a:rPr dirty="0" sz="900" spc="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unt</a:t>
            </a:r>
            <a:r>
              <a:rPr dirty="0" sz="900" spc="-10">
                <a:latin typeface="Arial"/>
                <a:cs typeface="Arial"/>
              </a:rPr>
              <a:t>e</a:t>
            </a:r>
            <a:r>
              <a:rPr dirty="0" sz="900">
                <a:latin typeface="Arial"/>
                <a:cs typeface="Arial"/>
              </a:rPr>
              <a:t>rer Hei</a:t>
            </a:r>
            <a:r>
              <a:rPr dirty="0" sz="900" spc="-10">
                <a:latin typeface="Arial"/>
                <a:cs typeface="Arial"/>
              </a:rPr>
              <a:t>z</a:t>
            </a:r>
            <a:r>
              <a:rPr dirty="0" sz="900" spc="-15">
                <a:latin typeface="Arial"/>
                <a:cs typeface="Arial"/>
              </a:rPr>
              <a:t>w</a:t>
            </a:r>
            <a:r>
              <a:rPr dirty="0" sz="900">
                <a:latin typeface="Arial"/>
                <a:cs typeface="Arial"/>
              </a:rPr>
              <a:t>ert = 0</a:t>
            </a:r>
            <a:r>
              <a:rPr dirty="0" sz="900" spc="-10">
                <a:latin typeface="Arial"/>
                <a:cs typeface="Arial"/>
              </a:rPr>
              <a:t>,</a:t>
            </a:r>
            <a:r>
              <a:rPr dirty="0" sz="900">
                <a:latin typeface="Arial"/>
                <a:cs typeface="Arial"/>
              </a:rPr>
              <a:t>9 * Brenn</a:t>
            </a:r>
            <a:r>
              <a:rPr dirty="0" sz="900" spc="-15">
                <a:latin typeface="Arial"/>
                <a:cs typeface="Arial"/>
              </a:rPr>
              <a:t>w</a:t>
            </a:r>
            <a:r>
              <a:rPr dirty="0" sz="900">
                <a:latin typeface="Arial"/>
                <a:cs typeface="Arial"/>
              </a:rPr>
              <a:t>ert.</a:t>
            </a:r>
            <a:endParaRPr sz="900">
              <a:latin typeface="Arial"/>
              <a:cs typeface="Arial"/>
            </a:endParaRPr>
          </a:p>
          <a:p>
            <a:pPr marL="241300" marR="5080" indent="-228600">
              <a:lnSpc>
                <a:spcPts val="1040"/>
              </a:lnSpc>
              <a:spcBef>
                <a:spcPts val="40"/>
              </a:spcBef>
              <a:buFont typeface="Arial"/>
              <a:buChar char="*"/>
              <a:tabLst>
                <a:tab pos="241300" algn="l"/>
              </a:tabLst>
            </a:pPr>
            <a:r>
              <a:rPr dirty="0" sz="900">
                <a:latin typeface="Arial"/>
                <a:cs typeface="Arial"/>
              </a:rPr>
              <a:t>Pou</a:t>
            </a:r>
            <a:r>
              <a:rPr dirty="0" sz="900" spc="-10">
                <a:latin typeface="Arial"/>
                <a:cs typeface="Arial"/>
              </a:rPr>
              <a:t>v</a:t>
            </a:r>
            <a:r>
              <a:rPr dirty="0" sz="900">
                <a:latin typeface="Arial"/>
                <a:cs typeface="Arial"/>
              </a:rPr>
              <a:t>oir </a:t>
            </a:r>
            <a:r>
              <a:rPr dirty="0" sz="900" spc="-5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alo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>
                <a:latin typeface="Arial"/>
                <a:cs typeface="Arial"/>
              </a:rPr>
              <a:t>if</a:t>
            </a:r>
            <a:r>
              <a:rPr dirty="0" sz="900" spc="5">
                <a:latin typeface="Arial"/>
                <a:cs typeface="Arial"/>
              </a:rPr>
              <a:t>i</a:t>
            </a:r>
            <a:r>
              <a:rPr dirty="0" sz="900" spc="-10">
                <a:latin typeface="Arial"/>
                <a:cs typeface="Arial"/>
              </a:rPr>
              <a:t>q</a:t>
            </a:r>
            <a:r>
              <a:rPr dirty="0" sz="900">
                <a:latin typeface="Arial"/>
                <a:cs typeface="Arial"/>
              </a:rPr>
              <a:t>ue 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nfé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>
                <a:latin typeface="Arial"/>
                <a:cs typeface="Arial"/>
              </a:rPr>
              <a:t>ieur </a:t>
            </a:r>
            <a:r>
              <a:rPr dirty="0" sz="900" spc="-10">
                <a:latin typeface="Arial"/>
                <a:cs typeface="Arial"/>
              </a:rPr>
              <a:t>(</a:t>
            </a:r>
            <a:r>
              <a:rPr dirty="0" sz="900" spc="-10">
                <a:latin typeface="Arial"/>
                <a:cs typeface="Arial"/>
              </a:rPr>
              <a:t>3</a:t>
            </a:r>
            <a:r>
              <a:rPr dirty="0" sz="900">
                <a:latin typeface="Arial"/>
                <a:cs typeface="Arial"/>
              </a:rPr>
              <a:t>6,3 </a:t>
            </a:r>
            <a:r>
              <a:rPr dirty="0" sz="900" spc="-20">
                <a:latin typeface="Arial"/>
                <a:cs typeface="Arial"/>
              </a:rPr>
              <a:t>M</a:t>
            </a:r>
            <a:r>
              <a:rPr dirty="0" sz="900" spc="5">
                <a:latin typeface="Arial"/>
                <a:cs typeface="Arial"/>
              </a:rPr>
              <a:t>J</a:t>
            </a:r>
            <a:r>
              <a:rPr dirty="0" sz="900">
                <a:latin typeface="Arial"/>
                <a:cs typeface="Arial"/>
              </a:rPr>
              <a:t>/Norm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 spc="15">
                <a:latin typeface="Arial"/>
                <a:cs typeface="Arial"/>
              </a:rPr>
              <a:t>m</a:t>
            </a:r>
            <a:r>
              <a:rPr dirty="0" baseline="27777" sz="900">
                <a:latin typeface="Arial"/>
                <a:cs typeface="Arial"/>
              </a:rPr>
              <a:t>3</a:t>
            </a:r>
            <a:r>
              <a:rPr dirty="0" sz="900">
                <a:latin typeface="Arial"/>
                <a:cs typeface="Arial"/>
              </a:rPr>
              <a:t>); </a:t>
            </a:r>
            <a:r>
              <a:rPr dirty="0" sz="900" spc="-10">
                <a:latin typeface="Arial"/>
                <a:cs typeface="Arial"/>
              </a:rPr>
              <a:t>d</a:t>
            </a:r>
            <a:r>
              <a:rPr dirty="0" sz="900">
                <a:latin typeface="Arial"/>
                <a:cs typeface="Arial"/>
              </a:rPr>
              <a:t>ans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l’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nd</a:t>
            </a:r>
            <a:r>
              <a:rPr dirty="0" sz="900" spc="-10">
                <a:latin typeface="Arial"/>
                <a:cs typeface="Arial"/>
              </a:rPr>
              <a:t>u</a:t>
            </a:r>
            <a:r>
              <a:rPr dirty="0" sz="900" spc="-10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tr</a:t>
            </a:r>
            <a:r>
              <a:rPr dirty="0" sz="900" spc="5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e</a:t>
            </a:r>
            <a:r>
              <a:rPr dirty="0" sz="900" spc="10">
                <a:latin typeface="Arial"/>
                <a:cs typeface="Arial"/>
              </a:rPr>
              <a:t> </a:t>
            </a:r>
            <a:r>
              <a:rPr dirty="0" sz="900" spc="-10">
                <a:latin typeface="Arial"/>
                <a:cs typeface="Arial"/>
              </a:rPr>
              <a:t>d</a:t>
            </a:r>
            <a:r>
              <a:rPr dirty="0" sz="900">
                <a:latin typeface="Arial"/>
                <a:cs typeface="Arial"/>
              </a:rPr>
              <a:t>u gaz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on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ut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l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o</a:t>
            </a:r>
            <a:r>
              <a:rPr dirty="0" sz="900" spc="-10">
                <a:latin typeface="Arial"/>
                <a:cs typeface="Arial"/>
              </a:rPr>
              <a:t>m</a:t>
            </a:r>
            <a:r>
              <a:rPr dirty="0" sz="900" spc="5">
                <a:latin typeface="Arial"/>
                <a:cs typeface="Arial"/>
              </a:rPr>
              <a:t>m</a:t>
            </a:r>
            <a:r>
              <a:rPr dirty="0" sz="900">
                <a:latin typeface="Arial"/>
                <a:cs typeface="Arial"/>
              </a:rPr>
              <a:t>e </a:t>
            </a:r>
            <a:r>
              <a:rPr dirty="0" sz="900" spc="-10">
                <a:latin typeface="Arial"/>
                <a:cs typeface="Arial"/>
              </a:rPr>
              <a:t>f</a:t>
            </a:r>
            <a:r>
              <a:rPr dirty="0" sz="900" spc="-10">
                <a:latin typeface="Arial"/>
                <a:cs typeface="Arial"/>
              </a:rPr>
              <a:t>a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teur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de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on</a:t>
            </a:r>
            <a:r>
              <a:rPr dirty="0" sz="900" spc="-10">
                <a:latin typeface="Arial"/>
                <a:cs typeface="Arial"/>
              </a:rPr>
              <a:t>v</a:t>
            </a:r>
            <a:r>
              <a:rPr dirty="0" sz="900">
                <a:latin typeface="Arial"/>
                <a:cs typeface="Arial"/>
              </a:rPr>
              <a:t>e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ion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en </a:t>
            </a:r>
            <a:r>
              <a:rPr dirty="0" sz="900" spc="-5">
                <a:latin typeface="Arial"/>
                <a:cs typeface="Arial"/>
              </a:rPr>
              <a:t>v</a:t>
            </a:r>
            <a:r>
              <a:rPr dirty="0" sz="900">
                <a:latin typeface="Arial"/>
                <a:cs typeface="Arial"/>
              </a:rPr>
              <a:t>i</a:t>
            </a:r>
            <a:r>
              <a:rPr dirty="0" sz="900" spc="-10">
                <a:latin typeface="Arial"/>
                <a:cs typeface="Arial"/>
              </a:rPr>
              <a:t>g</a:t>
            </a:r>
            <a:r>
              <a:rPr dirty="0" sz="900">
                <a:latin typeface="Arial"/>
                <a:cs typeface="Arial"/>
              </a:rPr>
              <a:t>ue</a:t>
            </a:r>
            <a:r>
              <a:rPr dirty="0" sz="900" spc="-10">
                <a:latin typeface="Arial"/>
                <a:cs typeface="Arial"/>
              </a:rPr>
              <a:t>u</a:t>
            </a:r>
            <a:r>
              <a:rPr dirty="0" sz="900">
                <a:latin typeface="Arial"/>
                <a:cs typeface="Arial"/>
              </a:rPr>
              <a:t>r </a:t>
            </a:r>
            <a:r>
              <a:rPr dirty="0" sz="900" spc="5">
                <a:latin typeface="Arial"/>
                <a:cs typeface="Arial"/>
              </a:rPr>
              <a:t>l</a:t>
            </a:r>
            <a:r>
              <a:rPr dirty="0" sz="900">
                <a:latin typeface="Arial"/>
                <a:cs typeface="Arial"/>
              </a:rPr>
              <a:t>e </a:t>
            </a:r>
            <a:r>
              <a:rPr dirty="0" sz="900" spc="-10">
                <a:latin typeface="Arial"/>
                <a:cs typeface="Arial"/>
              </a:rPr>
              <a:t>p</a:t>
            </a:r>
            <a:r>
              <a:rPr dirty="0" sz="900">
                <a:latin typeface="Arial"/>
                <a:cs typeface="Arial"/>
              </a:rPr>
              <a:t>ou</a:t>
            </a:r>
            <a:r>
              <a:rPr dirty="0" sz="900" spc="-10">
                <a:latin typeface="Arial"/>
                <a:cs typeface="Arial"/>
              </a:rPr>
              <a:t>v</a:t>
            </a:r>
            <a:r>
              <a:rPr dirty="0" sz="900">
                <a:latin typeface="Arial"/>
                <a:cs typeface="Arial"/>
              </a:rPr>
              <a:t>oir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a</a:t>
            </a:r>
            <a:r>
              <a:rPr dirty="0" sz="900" spc="-10">
                <a:latin typeface="Arial"/>
                <a:cs typeface="Arial"/>
              </a:rPr>
              <a:t>l</a:t>
            </a:r>
            <a:r>
              <a:rPr dirty="0" sz="900">
                <a:latin typeface="Arial"/>
                <a:cs typeface="Arial"/>
              </a:rPr>
              <a:t>orif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que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u</a:t>
            </a:r>
            <a:r>
              <a:rPr dirty="0" sz="900" spc="-10">
                <a:latin typeface="Arial"/>
                <a:cs typeface="Arial"/>
              </a:rPr>
              <a:t>p</a:t>
            </a:r>
            <a:r>
              <a:rPr dirty="0" sz="900">
                <a:latin typeface="Arial"/>
                <a:cs typeface="Arial"/>
              </a:rPr>
              <a:t>éri</a:t>
            </a:r>
            <a:r>
              <a:rPr dirty="0" sz="900" spc="-10">
                <a:latin typeface="Arial"/>
                <a:cs typeface="Arial"/>
              </a:rPr>
              <a:t>e</a:t>
            </a:r>
            <a:r>
              <a:rPr dirty="0" sz="900">
                <a:latin typeface="Arial"/>
                <a:cs typeface="Arial"/>
              </a:rPr>
              <a:t>ur (</a:t>
            </a:r>
            <a:r>
              <a:rPr dirty="0" sz="900" spc="5">
                <a:latin typeface="Arial"/>
                <a:cs typeface="Arial"/>
              </a:rPr>
              <a:t>4</a:t>
            </a:r>
            <a:r>
              <a:rPr dirty="0" sz="900">
                <a:latin typeface="Arial"/>
                <a:cs typeface="Arial"/>
              </a:rPr>
              <a:t>0</a:t>
            </a:r>
            <a:r>
              <a:rPr dirty="0" sz="900" spc="-10">
                <a:latin typeface="Arial"/>
                <a:cs typeface="Arial"/>
              </a:rPr>
              <a:t>,</a:t>
            </a:r>
            <a:r>
              <a:rPr dirty="0" sz="900">
                <a:latin typeface="Arial"/>
                <a:cs typeface="Arial"/>
              </a:rPr>
              <a:t>3 </a:t>
            </a:r>
            <a:r>
              <a:rPr dirty="0" sz="900" spc="-20">
                <a:latin typeface="Arial"/>
                <a:cs typeface="Arial"/>
              </a:rPr>
              <a:t>M</a:t>
            </a:r>
            <a:r>
              <a:rPr dirty="0" sz="900" spc="5">
                <a:latin typeface="Arial"/>
                <a:cs typeface="Arial"/>
              </a:rPr>
              <a:t>J</a:t>
            </a:r>
            <a:r>
              <a:rPr dirty="0" sz="900">
                <a:latin typeface="Arial"/>
                <a:cs typeface="Arial"/>
              </a:rPr>
              <a:t>/Norm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 spc="55">
                <a:latin typeface="Arial"/>
                <a:cs typeface="Arial"/>
              </a:rPr>
              <a:t>m</a:t>
            </a:r>
            <a:r>
              <a:rPr dirty="0" baseline="27777" sz="900">
                <a:latin typeface="Arial"/>
                <a:cs typeface="Arial"/>
              </a:rPr>
              <a:t>3</a:t>
            </a:r>
            <a:r>
              <a:rPr dirty="0" sz="900" spc="-15">
                <a:latin typeface="Arial"/>
                <a:cs typeface="Arial"/>
              </a:rPr>
              <a:t>)</a:t>
            </a:r>
            <a:r>
              <a:rPr dirty="0" sz="900">
                <a:latin typeface="Arial"/>
                <a:cs typeface="Arial"/>
              </a:rPr>
              <a:t>;</a:t>
            </a:r>
            <a:r>
              <a:rPr dirty="0" sz="900">
                <a:latin typeface="Arial"/>
                <a:cs typeface="Arial"/>
              </a:rPr>
              <a:t> pou</a:t>
            </a:r>
            <a:r>
              <a:rPr dirty="0" sz="900" spc="-10">
                <a:latin typeface="Arial"/>
                <a:cs typeface="Arial"/>
              </a:rPr>
              <a:t>v</a:t>
            </a:r>
            <a:r>
              <a:rPr dirty="0" sz="900">
                <a:latin typeface="Arial"/>
                <a:cs typeface="Arial"/>
              </a:rPr>
              <a:t>oir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a</a:t>
            </a:r>
            <a:r>
              <a:rPr dirty="0" sz="900" spc="-10">
                <a:latin typeface="Arial"/>
                <a:cs typeface="Arial"/>
              </a:rPr>
              <a:t>l</a:t>
            </a:r>
            <a:r>
              <a:rPr dirty="0" sz="900">
                <a:latin typeface="Arial"/>
                <a:cs typeface="Arial"/>
              </a:rPr>
              <a:t>orif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que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in</a:t>
            </a:r>
            <a:r>
              <a:rPr dirty="0" sz="900" spc="-10">
                <a:latin typeface="Arial"/>
                <a:cs typeface="Arial"/>
              </a:rPr>
              <a:t>f</a:t>
            </a:r>
            <a:r>
              <a:rPr dirty="0" sz="900">
                <a:latin typeface="Arial"/>
                <a:cs typeface="Arial"/>
              </a:rPr>
              <a:t>érieur 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=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0,9 * p</a:t>
            </a:r>
            <a:r>
              <a:rPr dirty="0" sz="900" spc="-10">
                <a:latin typeface="Arial"/>
                <a:cs typeface="Arial"/>
              </a:rPr>
              <a:t>o</a:t>
            </a:r>
            <a:r>
              <a:rPr dirty="0" sz="900">
                <a:latin typeface="Arial"/>
                <a:cs typeface="Arial"/>
              </a:rPr>
              <a:t>u</a:t>
            </a:r>
            <a:r>
              <a:rPr dirty="0" sz="900" spc="-10">
                <a:latin typeface="Arial"/>
                <a:cs typeface="Arial"/>
              </a:rPr>
              <a:t>v</a:t>
            </a:r>
            <a:r>
              <a:rPr dirty="0" sz="900">
                <a:latin typeface="Arial"/>
                <a:cs typeface="Arial"/>
              </a:rPr>
              <a:t>oir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alo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>
                <a:latin typeface="Arial"/>
                <a:cs typeface="Arial"/>
              </a:rPr>
              <a:t>if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que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u</a:t>
            </a:r>
            <a:r>
              <a:rPr dirty="0" sz="900" spc="-10">
                <a:latin typeface="Arial"/>
                <a:cs typeface="Arial"/>
              </a:rPr>
              <a:t>p</a:t>
            </a:r>
            <a:r>
              <a:rPr dirty="0" sz="900">
                <a:latin typeface="Arial"/>
                <a:cs typeface="Arial"/>
              </a:rPr>
              <a:t>ér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eur.</a:t>
            </a:r>
            <a:endParaRPr sz="900">
              <a:latin typeface="Arial"/>
              <a:cs typeface="Arial"/>
            </a:endParaRPr>
          </a:p>
          <a:p>
            <a:pPr marL="12700">
              <a:lnSpc>
                <a:spcPts val="1055"/>
              </a:lnSpc>
              <a:spcBef>
                <a:spcPts val="520"/>
              </a:spcBef>
              <a:tabLst>
                <a:tab pos="240665" algn="l"/>
              </a:tabLst>
            </a:pPr>
            <a:r>
              <a:rPr dirty="0" sz="900" spc="-5">
                <a:latin typeface="Arial"/>
                <a:cs typeface="Arial"/>
              </a:rPr>
              <a:t>*</a:t>
            </a:r>
            <a:r>
              <a:rPr dirty="0" sz="900">
                <a:latin typeface="Arial"/>
                <a:cs typeface="Arial"/>
              </a:rPr>
              <a:t>*	2</a:t>
            </a:r>
            <a:r>
              <a:rPr dirty="0" sz="900" spc="5">
                <a:latin typeface="Arial"/>
                <a:cs typeface="Arial"/>
              </a:rPr>
              <a:t>0</a:t>
            </a:r>
            <a:r>
              <a:rPr dirty="0" sz="900">
                <a:latin typeface="Arial"/>
                <a:cs typeface="Arial"/>
              </a:rPr>
              <a:t>16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 spc="-15">
                <a:latin typeface="Arial"/>
                <a:cs typeface="Arial"/>
              </a:rPr>
              <a:t>w</a:t>
            </a:r>
            <a:r>
              <a:rPr dirty="0" sz="900">
                <a:latin typeface="Arial"/>
                <a:cs typeface="Arial"/>
              </a:rPr>
              <a:t>urden </a:t>
            </a:r>
            <a:r>
              <a:rPr dirty="0" sz="900" spc="-5">
                <a:latin typeface="Arial"/>
                <a:cs typeface="Arial"/>
              </a:rPr>
              <a:t>z</a:t>
            </a:r>
            <a:r>
              <a:rPr dirty="0" sz="900" spc="-10">
                <a:latin typeface="Arial"/>
                <a:cs typeface="Arial"/>
              </a:rPr>
              <a:t>u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ät</a:t>
            </a:r>
            <a:r>
              <a:rPr dirty="0" sz="900" spc="-5">
                <a:latin typeface="Arial"/>
                <a:cs typeface="Arial"/>
              </a:rPr>
              <a:t>z</a:t>
            </a:r>
            <a:r>
              <a:rPr dirty="0" sz="900">
                <a:latin typeface="Arial"/>
                <a:cs typeface="Arial"/>
              </a:rPr>
              <a:t>l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h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1‘0</a:t>
            </a:r>
            <a:r>
              <a:rPr dirty="0" sz="900" spc="-10">
                <a:latin typeface="Arial"/>
                <a:cs typeface="Arial"/>
              </a:rPr>
              <a:t>0</a:t>
            </a:r>
            <a:r>
              <a:rPr dirty="0" sz="900">
                <a:latin typeface="Arial"/>
                <a:cs typeface="Arial"/>
              </a:rPr>
              <a:t>0</a:t>
            </a:r>
            <a:r>
              <a:rPr dirty="0" sz="900" spc="-10">
                <a:latin typeface="Arial"/>
                <a:cs typeface="Arial"/>
              </a:rPr>
              <a:t> T</a:t>
            </a:r>
            <a:r>
              <a:rPr dirty="0" sz="900">
                <a:latin typeface="Arial"/>
                <a:cs typeface="Arial"/>
              </a:rPr>
              <a:t>J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Biog</a:t>
            </a:r>
            <a:r>
              <a:rPr dirty="0" sz="900" spc="-10">
                <a:latin typeface="Arial"/>
                <a:cs typeface="Arial"/>
              </a:rPr>
              <a:t>a</a:t>
            </a:r>
            <a:r>
              <a:rPr dirty="0" sz="900">
                <a:latin typeface="Arial"/>
                <a:cs typeface="Arial"/>
              </a:rPr>
              <a:t>s</a:t>
            </a:r>
            <a:r>
              <a:rPr dirty="0" sz="900" spc="5">
                <a:latin typeface="Arial"/>
                <a:cs typeface="Arial"/>
              </a:rPr>
              <a:t> i</a:t>
            </a:r>
            <a:r>
              <a:rPr dirty="0" sz="900" spc="-10">
                <a:latin typeface="Arial"/>
                <a:cs typeface="Arial"/>
              </a:rPr>
              <a:t>n</a:t>
            </a:r>
            <a:r>
              <a:rPr dirty="0" sz="900">
                <a:latin typeface="Arial"/>
                <a:cs typeface="Arial"/>
              </a:rPr>
              <a:t>s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Er</a:t>
            </a:r>
            <a:r>
              <a:rPr dirty="0" sz="900" spc="-10">
                <a:latin typeface="Arial"/>
                <a:cs typeface="Arial"/>
              </a:rPr>
              <a:t>d</a:t>
            </a:r>
            <a:r>
              <a:rPr dirty="0" sz="900">
                <a:latin typeface="Arial"/>
                <a:cs typeface="Arial"/>
              </a:rPr>
              <a:t>ga</a:t>
            </a:r>
            <a:r>
              <a:rPr dirty="0" sz="900" spc="-10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netz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e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n</a:t>
            </a:r>
            <a:r>
              <a:rPr dirty="0" sz="900" spc="5">
                <a:latin typeface="Arial"/>
                <a:cs typeface="Arial"/>
              </a:rPr>
              <a:t>g</a:t>
            </a:r>
            <a:r>
              <a:rPr dirty="0" sz="900">
                <a:latin typeface="Arial"/>
                <a:cs typeface="Arial"/>
              </a:rPr>
              <a:t>e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p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e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 spc="-10">
                <a:latin typeface="Arial"/>
                <a:cs typeface="Arial"/>
              </a:rPr>
              <a:t>e</a:t>
            </a:r>
            <a:r>
              <a:rPr dirty="0" sz="900">
                <a:latin typeface="Arial"/>
                <a:cs typeface="Arial"/>
              </a:rPr>
              <a:t>n u</a:t>
            </a:r>
            <a:r>
              <a:rPr dirty="0" sz="900" spc="-10">
                <a:latin typeface="Arial"/>
                <a:cs typeface="Arial"/>
              </a:rPr>
              <a:t>n</a:t>
            </a:r>
            <a:r>
              <a:rPr dirty="0" sz="900">
                <a:latin typeface="Arial"/>
                <a:cs typeface="Arial"/>
              </a:rPr>
              <a:t>d </a:t>
            </a:r>
            <a:r>
              <a:rPr dirty="0" sz="900" spc="-10">
                <a:latin typeface="Arial"/>
                <a:cs typeface="Arial"/>
              </a:rPr>
              <a:t>u</a:t>
            </a:r>
            <a:r>
              <a:rPr dirty="0" sz="900" spc="5">
                <a:latin typeface="Arial"/>
                <a:cs typeface="Arial"/>
              </a:rPr>
              <a:t>n</a:t>
            </a:r>
            <a:r>
              <a:rPr dirty="0" sz="900">
                <a:latin typeface="Arial"/>
                <a:cs typeface="Arial"/>
              </a:rPr>
              <a:t>ter G</a:t>
            </a:r>
            <a:r>
              <a:rPr dirty="0" sz="900" spc="-15">
                <a:latin typeface="Arial"/>
                <a:cs typeface="Arial"/>
              </a:rPr>
              <a:t>a</a:t>
            </a:r>
            <a:r>
              <a:rPr dirty="0" sz="900">
                <a:latin typeface="Arial"/>
                <a:cs typeface="Arial"/>
              </a:rPr>
              <a:t>s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v</a:t>
            </a:r>
            <a:r>
              <a:rPr dirty="0" sz="900">
                <a:latin typeface="Arial"/>
                <a:cs typeface="Arial"/>
              </a:rPr>
              <a:t>erb</a:t>
            </a:r>
            <a:r>
              <a:rPr dirty="0" sz="900" spc="-10">
                <a:latin typeface="Arial"/>
                <a:cs typeface="Arial"/>
              </a:rPr>
              <a:t>u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>
                <a:latin typeface="Arial"/>
                <a:cs typeface="Arial"/>
              </a:rPr>
              <a:t>ht (</a:t>
            </a:r>
            <a:r>
              <a:rPr dirty="0" sz="900" spc="-10">
                <a:latin typeface="Arial"/>
                <a:cs typeface="Arial"/>
              </a:rPr>
              <a:t>2</a:t>
            </a:r>
            <a:r>
              <a:rPr dirty="0" sz="900" spc="10">
                <a:latin typeface="Arial"/>
                <a:cs typeface="Arial"/>
              </a:rPr>
              <a:t>0</a:t>
            </a:r>
            <a:r>
              <a:rPr dirty="0" sz="900">
                <a:latin typeface="Arial"/>
                <a:cs typeface="Arial"/>
              </a:rPr>
              <a:t>15: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850</a:t>
            </a:r>
            <a:r>
              <a:rPr dirty="0" sz="900" spc="-10">
                <a:latin typeface="Arial"/>
                <a:cs typeface="Arial"/>
              </a:rPr>
              <a:t> T</a:t>
            </a:r>
            <a:r>
              <a:rPr dirty="0" sz="900" spc="5">
                <a:latin typeface="Arial"/>
                <a:cs typeface="Arial"/>
              </a:rPr>
              <a:t>J</a:t>
            </a:r>
            <a:r>
              <a:rPr dirty="0" sz="900">
                <a:latin typeface="Arial"/>
                <a:cs typeface="Arial"/>
              </a:rPr>
              <a:t>).</a:t>
            </a:r>
            <a:endParaRPr sz="900">
              <a:latin typeface="Arial"/>
              <a:cs typeface="Arial"/>
            </a:endParaRPr>
          </a:p>
          <a:p>
            <a:pPr marL="12700">
              <a:lnSpc>
                <a:spcPts val="1055"/>
              </a:lnSpc>
              <a:tabLst>
                <a:tab pos="240665" algn="l"/>
              </a:tabLst>
            </a:pPr>
            <a:r>
              <a:rPr dirty="0" sz="900" spc="-5">
                <a:latin typeface="Arial"/>
                <a:cs typeface="Arial"/>
              </a:rPr>
              <a:t>*</a:t>
            </a:r>
            <a:r>
              <a:rPr dirty="0" sz="900">
                <a:latin typeface="Arial"/>
                <a:cs typeface="Arial"/>
              </a:rPr>
              <a:t>*	En 2</a:t>
            </a:r>
            <a:r>
              <a:rPr dirty="0" sz="900" spc="5">
                <a:latin typeface="Arial"/>
                <a:cs typeface="Arial"/>
              </a:rPr>
              <a:t>0</a:t>
            </a:r>
            <a:r>
              <a:rPr dirty="0" sz="900" spc="-10">
                <a:latin typeface="Arial"/>
                <a:cs typeface="Arial"/>
              </a:rPr>
              <a:t>1</a:t>
            </a:r>
            <a:r>
              <a:rPr dirty="0" sz="900">
                <a:latin typeface="Arial"/>
                <a:cs typeface="Arial"/>
              </a:rPr>
              <a:t>6, </a:t>
            </a:r>
            <a:r>
              <a:rPr dirty="0" sz="900" spc="-10">
                <a:latin typeface="Arial"/>
                <a:cs typeface="Arial"/>
              </a:rPr>
              <a:t>1</a:t>
            </a:r>
            <a:r>
              <a:rPr dirty="0" sz="900">
                <a:latin typeface="Arial"/>
                <a:cs typeface="Arial"/>
              </a:rPr>
              <a:t>’00</a:t>
            </a:r>
            <a:r>
              <a:rPr dirty="0" sz="900">
                <a:latin typeface="Arial"/>
                <a:cs typeface="Arial"/>
              </a:rPr>
              <a:t>0</a:t>
            </a:r>
            <a:r>
              <a:rPr dirty="0" sz="900" spc="-10">
                <a:latin typeface="Arial"/>
                <a:cs typeface="Arial"/>
              </a:rPr>
              <a:t> T</a:t>
            </a:r>
            <a:r>
              <a:rPr dirty="0" sz="900">
                <a:latin typeface="Arial"/>
                <a:cs typeface="Arial"/>
              </a:rPr>
              <a:t>J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de </a:t>
            </a:r>
            <a:r>
              <a:rPr dirty="0" sz="900" spc="-10">
                <a:latin typeface="Arial"/>
                <a:cs typeface="Arial"/>
              </a:rPr>
              <a:t>b</a:t>
            </a:r>
            <a:r>
              <a:rPr dirty="0" sz="900">
                <a:latin typeface="Arial"/>
                <a:cs typeface="Arial"/>
              </a:rPr>
              <a:t>io</a:t>
            </a:r>
            <a:r>
              <a:rPr dirty="0" sz="900" spc="-10">
                <a:latin typeface="Arial"/>
                <a:cs typeface="Arial"/>
              </a:rPr>
              <a:t>g</a:t>
            </a:r>
            <a:r>
              <a:rPr dirty="0" sz="900" spc="5">
                <a:latin typeface="Arial"/>
                <a:cs typeface="Arial"/>
              </a:rPr>
              <a:t>a</a:t>
            </a:r>
            <a:r>
              <a:rPr dirty="0" sz="900">
                <a:latin typeface="Arial"/>
                <a:cs typeface="Arial"/>
              </a:rPr>
              <a:t>z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10">
                <a:latin typeface="Arial"/>
                <a:cs typeface="Arial"/>
              </a:rPr>
              <a:t>o</a:t>
            </a:r>
            <a:r>
              <a:rPr dirty="0" sz="900">
                <a:latin typeface="Arial"/>
                <a:cs typeface="Arial"/>
              </a:rPr>
              <a:t>nt en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outre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été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in</a:t>
            </a:r>
            <a:r>
              <a:rPr dirty="0" sz="900" spc="-10">
                <a:latin typeface="Arial"/>
                <a:cs typeface="Arial"/>
              </a:rPr>
              <a:t>j</a:t>
            </a:r>
            <a:r>
              <a:rPr dirty="0" sz="900">
                <a:latin typeface="Arial"/>
                <a:cs typeface="Arial"/>
              </a:rPr>
              <a:t>e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 spc="-10">
                <a:latin typeface="Arial"/>
                <a:cs typeface="Arial"/>
              </a:rPr>
              <a:t>t</a:t>
            </a:r>
            <a:r>
              <a:rPr dirty="0" sz="900">
                <a:latin typeface="Arial"/>
                <a:cs typeface="Arial"/>
              </a:rPr>
              <a:t>és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da</a:t>
            </a:r>
            <a:r>
              <a:rPr dirty="0" sz="900" spc="-10">
                <a:latin typeface="Arial"/>
                <a:cs typeface="Arial"/>
              </a:rPr>
              <a:t>n</a:t>
            </a:r>
            <a:r>
              <a:rPr dirty="0" sz="900">
                <a:latin typeface="Arial"/>
                <a:cs typeface="Arial"/>
              </a:rPr>
              <a:t>s</a:t>
            </a:r>
            <a:r>
              <a:rPr dirty="0" sz="900" spc="5">
                <a:latin typeface="Arial"/>
                <a:cs typeface="Arial"/>
              </a:rPr>
              <a:t> l</a:t>
            </a:r>
            <a:r>
              <a:rPr dirty="0" sz="900">
                <a:latin typeface="Arial"/>
                <a:cs typeface="Arial"/>
              </a:rPr>
              <a:t>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ré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 spc="-10">
                <a:latin typeface="Arial"/>
                <a:cs typeface="Arial"/>
              </a:rPr>
              <a:t>e</a:t>
            </a:r>
            <a:r>
              <a:rPr dirty="0" sz="900">
                <a:latin typeface="Arial"/>
                <a:cs typeface="Arial"/>
              </a:rPr>
              <a:t>au </a:t>
            </a:r>
            <a:r>
              <a:rPr dirty="0" sz="900" spc="-10">
                <a:latin typeface="Arial"/>
                <a:cs typeface="Arial"/>
              </a:rPr>
              <a:t>d</a:t>
            </a:r>
            <a:r>
              <a:rPr dirty="0" sz="900">
                <a:latin typeface="Arial"/>
                <a:cs typeface="Arial"/>
              </a:rPr>
              <a:t>e gaz</a:t>
            </a:r>
            <a:r>
              <a:rPr dirty="0" sz="900" spc="-10">
                <a:latin typeface="Arial"/>
                <a:cs typeface="Arial"/>
              </a:rPr>
              <a:t> n</a:t>
            </a:r>
            <a:r>
              <a:rPr dirty="0" sz="900">
                <a:latin typeface="Arial"/>
                <a:cs typeface="Arial"/>
              </a:rPr>
              <a:t>atur</a:t>
            </a:r>
            <a:r>
              <a:rPr dirty="0" sz="900" spc="-10">
                <a:latin typeface="Arial"/>
                <a:cs typeface="Arial"/>
              </a:rPr>
              <a:t>e</a:t>
            </a:r>
            <a:r>
              <a:rPr dirty="0" sz="900">
                <a:latin typeface="Arial"/>
                <a:cs typeface="Arial"/>
              </a:rPr>
              <a:t>l et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5">
                <a:latin typeface="Arial"/>
                <a:cs typeface="Arial"/>
              </a:rPr>
              <a:t>c</a:t>
            </a:r>
            <a:r>
              <a:rPr dirty="0" sz="900" spc="-10">
                <a:latin typeface="Arial"/>
                <a:cs typeface="Arial"/>
              </a:rPr>
              <a:t>om</a:t>
            </a:r>
            <a:r>
              <a:rPr dirty="0" sz="900">
                <a:latin typeface="Arial"/>
                <a:cs typeface="Arial"/>
              </a:rPr>
              <a:t>ptab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>
                <a:latin typeface="Arial"/>
                <a:cs typeface="Arial"/>
              </a:rPr>
              <a:t>l</a:t>
            </a: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és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5">
                <a:latin typeface="Arial"/>
                <a:cs typeface="Arial"/>
              </a:rPr>
              <a:t>s</a:t>
            </a:r>
            <a:r>
              <a:rPr dirty="0" sz="900" spc="-10">
                <a:latin typeface="Arial"/>
                <a:cs typeface="Arial"/>
              </a:rPr>
              <a:t>o</a:t>
            </a:r>
            <a:r>
              <a:rPr dirty="0" sz="900">
                <a:latin typeface="Arial"/>
                <a:cs typeface="Arial"/>
              </a:rPr>
              <a:t>us</a:t>
            </a:r>
            <a:r>
              <a:rPr dirty="0" sz="900" spc="5">
                <a:latin typeface="Arial"/>
                <a:cs typeface="Arial"/>
              </a:rPr>
              <a:t> </a:t>
            </a:r>
            <a:r>
              <a:rPr dirty="0" sz="900" spc="-10">
                <a:latin typeface="Arial"/>
                <a:cs typeface="Arial"/>
              </a:rPr>
              <a:t>g</a:t>
            </a:r>
            <a:r>
              <a:rPr dirty="0" sz="900">
                <a:latin typeface="Arial"/>
                <a:cs typeface="Arial"/>
              </a:rPr>
              <a:t>az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>
                <a:latin typeface="Arial"/>
                <a:cs typeface="Arial"/>
              </a:rPr>
              <a:t>(2</a:t>
            </a:r>
            <a:r>
              <a:rPr dirty="0" sz="900" spc="35">
                <a:latin typeface="Arial"/>
                <a:cs typeface="Arial"/>
              </a:rPr>
              <a:t>0</a:t>
            </a:r>
            <a:r>
              <a:rPr dirty="0" sz="900" spc="-10">
                <a:latin typeface="Arial"/>
                <a:cs typeface="Arial"/>
              </a:rPr>
              <a:t>1</a:t>
            </a:r>
            <a:r>
              <a:rPr dirty="0" sz="900">
                <a:latin typeface="Arial"/>
                <a:cs typeface="Arial"/>
              </a:rPr>
              <a:t>5: 8</a:t>
            </a:r>
            <a:r>
              <a:rPr dirty="0" sz="900" spc="-10">
                <a:latin typeface="Arial"/>
                <a:cs typeface="Arial"/>
              </a:rPr>
              <a:t>5</a:t>
            </a:r>
            <a:r>
              <a:rPr dirty="0" sz="900">
                <a:latin typeface="Arial"/>
                <a:cs typeface="Arial"/>
              </a:rPr>
              <a:t>0</a:t>
            </a:r>
            <a:r>
              <a:rPr dirty="0" sz="900" spc="-10">
                <a:latin typeface="Arial"/>
                <a:cs typeface="Arial"/>
              </a:rPr>
              <a:t> T</a:t>
            </a:r>
            <a:r>
              <a:rPr dirty="0" sz="900" spc="5">
                <a:latin typeface="Arial"/>
                <a:cs typeface="Arial"/>
              </a:rPr>
              <a:t>J</a:t>
            </a:r>
            <a:r>
              <a:rPr dirty="0" sz="900">
                <a:latin typeface="Arial"/>
                <a:cs typeface="Arial"/>
              </a:rPr>
              <a:t>).</a:t>
            </a:r>
            <a:endParaRPr sz="90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451993" y="1485519"/>
          <a:ext cx="9731375" cy="453771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77593"/>
                <a:gridCol w="1059180"/>
                <a:gridCol w="1061084"/>
                <a:gridCol w="1019556"/>
                <a:gridCol w="1018286"/>
                <a:gridCol w="972312"/>
                <a:gridCol w="721232"/>
                <a:gridCol w="719328"/>
                <a:gridCol w="1566925"/>
              </a:tblGrid>
              <a:tr h="417575">
                <a:tc rowSpan="3">
                  <a:txBody>
                    <a:bodyPr/>
                    <a:lstStyle/>
                    <a:p>
                      <a:pPr marL="4000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et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ä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7556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erb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alein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ten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457834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erb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J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 marL="354330" marR="95250" indent="-242570">
                        <a:lnSpc>
                          <a:spcPts val="114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erä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4064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nt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rowSpan="3"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nts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é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ergé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q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16051"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759460" marR="189865" indent="-599440">
                        <a:lnSpc>
                          <a:spcPts val="115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Conso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tés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ori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236854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Conso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J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 marL="64769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ation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4273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37362"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50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444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746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2015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20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05104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1399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87274">
                <a:tc>
                  <a:txBody>
                    <a:bodyPr/>
                    <a:lstStyle/>
                    <a:p>
                      <a:pPr marL="3892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rd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ö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pro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829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894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6289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5339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424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57834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429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857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511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6004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609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étro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81939">
                <a:tc>
                  <a:txBody>
                    <a:bodyPr/>
                    <a:lstStyle/>
                    <a:p>
                      <a:pPr marL="49149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tät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40029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2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4447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'2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2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5339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57834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857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511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25,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6004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24,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9720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ect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té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83463">
                <a:tc>
                  <a:txBody>
                    <a:bodyPr/>
                    <a:lstStyle/>
                    <a:p>
                      <a:pPr algn="ctr" marL="635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Gas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*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40029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'3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2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4447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2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5339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112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57834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117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857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511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6004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-2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*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81939">
                <a:tc>
                  <a:txBody>
                    <a:bodyPr/>
                    <a:lstStyle/>
                    <a:p>
                      <a:pPr algn="ctr" marL="63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241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214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29259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197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59499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007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79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8572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8,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216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305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Charb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81940">
                <a:tc>
                  <a:txBody>
                    <a:bodyPr/>
                    <a:lstStyle/>
                    <a:p>
                      <a:pPr marL="44577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Ho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9398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9080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5232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2832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857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7,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216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4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305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3147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oi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83717">
                <a:tc>
                  <a:txBody>
                    <a:bodyPr/>
                    <a:lstStyle/>
                    <a:p>
                      <a:pPr marL="464184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Fer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är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17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12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4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162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4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5232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2832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857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6,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216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305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4257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Chale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à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81940">
                <a:tc>
                  <a:txBody>
                    <a:bodyPr/>
                    <a:lstStyle/>
                    <a:p>
                      <a:pPr marL="35433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In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ustr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äl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9398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9080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5232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52832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857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216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305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0320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Déch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ust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1162430">
                <a:tc>
                  <a:txBody>
                    <a:bodyPr/>
                    <a:lstStyle/>
                    <a:p>
                      <a:pPr marL="529590" marR="220345" indent="-295910">
                        <a:lnSpc>
                          <a:spcPts val="115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Übr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ern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4"/>
                        </a:spcBef>
                      </a:pPr>
                      <a:endParaRPr sz="850">
                        <a:latin typeface="Times New Roman"/>
                        <a:cs typeface="Times New Roman"/>
                      </a:endParaRPr>
                    </a:p>
                    <a:p>
                      <a:pPr marL="392430" marR="60325" indent="-378460">
                        <a:lnSpc>
                          <a:spcPts val="115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-2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re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bsto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Bi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*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*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392430" marR="35750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U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är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9398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9080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marL="4191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2"/>
                        </a:spcBef>
                      </a:pPr>
                      <a:endParaRPr sz="800">
                        <a:latin typeface="Times New Roman"/>
                        <a:cs typeface="Times New Roman"/>
                      </a:endParaRPr>
                    </a:p>
                    <a:p>
                      <a:pPr algn="ctr" marL="485775">
                        <a:lnSpc>
                          <a:spcPts val="1175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‘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70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49085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75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49085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36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419100">
                        <a:lnSpc>
                          <a:spcPts val="1175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42989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2"/>
                        </a:spcBef>
                      </a:pPr>
                      <a:endParaRPr sz="800">
                        <a:latin typeface="Times New Roman"/>
                        <a:cs typeface="Times New Roman"/>
                      </a:endParaRPr>
                    </a:p>
                    <a:p>
                      <a:pPr algn="ctr" marL="501650">
                        <a:lnSpc>
                          <a:spcPts val="1175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50165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75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50165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429895">
                        <a:lnSpc>
                          <a:spcPts val="1175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857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15,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2"/>
                        </a:spcBef>
                      </a:pPr>
                      <a:endParaRPr sz="800">
                        <a:latin typeface="Times New Roman"/>
                        <a:cs typeface="Times New Roman"/>
                      </a:endParaRPr>
                    </a:p>
                    <a:p>
                      <a:pPr algn="r" marR="85725">
                        <a:lnSpc>
                          <a:spcPts val="1175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72,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r" marR="8572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r" marR="8572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r" marR="85725">
                        <a:lnSpc>
                          <a:spcPts val="1175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216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2"/>
                        </a:spcBef>
                      </a:pPr>
                      <a:endParaRPr sz="800">
                        <a:latin typeface="Times New Roman"/>
                        <a:cs typeface="Times New Roman"/>
                      </a:endParaRPr>
                    </a:p>
                    <a:p>
                      <a:pPr marL="421640">
                        <a:lnSpc>
                          <a:spcPts val="1175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42164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42164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421640">
                        <a:lnSpc>
                          <a:spcPts val="1175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305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2"/>
                        </a:spcBef>
                      </a:pPr>
                      <a:endParaRPr sz="800">
                        <a:latin typeface="Times New Roman"/>
                        <a:cs typeface="Times New Roman"/>
                      </a:endParaRPr>
                    </a:p>
                    <a:p>
                      <a:pPr marL="430530">
                        <a:lnSpc>
                          <a:spcPts val="1175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4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43053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43053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430530">
                        <a:lnSpc>
                          <a:spcPts val="1175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86080" marR="351155" indent="-8128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utres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é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re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4"/>
                        </a:spcBef>
                      </a:pPr>
                      <a:endParaRPr sz="850">
                        <a:latin typeface="Times New Roman"/>
                        <a:cs typeface="Times New Roman"/>
                      </a:endParaRPr>
                    </a:p>
                    <a:p>
                      <a:pPr marL="295910" marR="70485" indent="-26987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don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9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Carbura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ts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bio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è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Bi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*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*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295910">
                        <a:lnSpc>
                          <a:spcPts val="11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oleil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295910">
                        <a:lnSpc>
                          <a:spcPts val="1175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Chale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11658">
                <a:tc>
                  <a:txBody>
                    <a:bodyPr/>
                    <a:lstStyle/>
                    <a:p>
                      <a:pPr marL="230504">
                        <a:lnSpc>
                          <a:spcPct val="10000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dverbra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9398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9080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5339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838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457834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854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857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867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9560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01930">
                        <a:lnSpc>
                          <a:spcPct val="10000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co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61315" y="431800"/>
            <a:ext cx="266700" cy="30480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7425045" y="2249650"/>
            <a:ext cx="1410335" cy="2728595"/>
          </a:xfrm>
          <a:custGeom>
            <a:avLst/>
            <a:gdLst/>
            <a:ahLst/>
            <a:cxnLst/>
            <a:rect l="l" t="t" r="r" b="b"/>
            <a:pathLst>
              <a:path w="1410334" h="2728595">
                <a:moveTo>
                  <a:pt x="0" y="0"/>
                </a:moveTo>
                <a:lnTo>
                  <a:pt x="0" y="1405694"/>
                </a:lnTo>
                <a:lnTo>
                  <a:pt x="478520" y="2727985"/>
                </a:lnTo>
                <a:lnTo>
                  <a:pt x="585723" y="2684473"/>
                </a:lnTo>
                <a:lnTo>
                  <a:pt x="687413" y="2633291"/>
                </a:lnTo>
                <a:lnTo>
                  <a:pt x="783371" y="2574904"/>
                </a:lnTo>
                <a:lnTo>
                  <a:pt x="873380" y="2509774"/>
                </a:lnTo>
                <a:lnTo>
                  <a:pt x="957220" y="2438364"/>
                </a:lnTo>
                <a:lnTo>
                  <a:pt x="1034674" y="2361138"/>
                </a:lnTo>
                <a:lnTo>
                  <a:pt x="1105524" y="2278559"/>
                </a:lnTo>
                <a:lnTo>
                  <a:pt x="1169552" y="2191089"/>
                </a:lnTo>
                <a:lnTo>
                  <a:pt x="1226539" y="2099193"/>
                </a:lnTo>
                <a:lnTo>
                  <a:pt x="1276267" y="2003333"/>
                </a:lnTo>
                <a:lnTo>
                  <a:pt x="1318518" y="1903973"/>
                </a:lnTo>
                <a:lnTo>
                  <a:pt x="1353074" y="1801575"/>
                </a:lnTo>
                <a:lnTo>
                  <a:pt x="1379717" y="1696604"/>
                </a:lnTo>
                <a:lnTo>
                  <a:pt x="1398228" y="1589522"/>
                </a:lnTo>
                <a:lnTo>
                  <a:pt x="1408390" y="1480793"/>
                </a:lnTo>
                <a:lnTo>
                  <a:pt x="1409983" y="1370879"/>
                </a:lnTo>
                <a:lnTo>
                  <a:pt x="1402791" y="1260244"/>
                </a:lnTo>
                <a:lnTo>
                  <a:pt x="1386595" y="1149351"/>
                </a:lnTo>
                <a:lnTo>
                  <a:pt x="1361176" y="1038663"/>
                </a:lnTo>
                <a:lnTo>
                  <a:pt x="1326317" y="928645"/>
                </a:lnTo>
                <a:lnTo>
                  <a:pt x="1293627" y="846479"/>
                </a:lnTo>
                <a:lnTo>
                  <a:pt x="1256206" y="767240"/>
                </a:lnTo>
                <a:lnTo>
                  <a:pt x="1214252" y="691066"/>
                </a:lnTo>
                <a:lnTo>
                  <a:pt x="1167965" y="618096"/>
                </a:lnTo>
                <a:lnTo>
                  <a:pt x="1117543" y="548470"/>
                </a:lnTo>
                <a:lnTo>
                  <a:pt x="1063185" y="482327"/>
                </a:lnTo>
                <a:lnTo>
                  <a:pt x="1005088" y="419805"/>
                </a:lnTo>
                <a:lnTo>
                  <a:pt x="943451" y="361046"/>
                </a:lnTo>
                <a:lnTo>
                  <a:pt x="878474" y="306187"/>
                </a:lnTo>
                <a:lnTo>
                  <a:pt x="810354" y="255367"/>
                </a:lnTo>
                <a:lnTo>
                  <a:pt x="739290" y="208727"/>
                </a:lnTo>
                <a:lnTo>
                  <a:pt x="665481" y="166405"/>
                </a:lnTo>
                <a:lnTo>
                  <a:pt x="589125" y="128541"/>
                </a:lnTo>
                <a:lnTo>
                  <a:pt x="510420" y="95274"/>
                </a:lnTo>
                <a:lnTo>
                  <a:pt x="429566" y="66742"/>
                </a:lnTo>
                <a:lnTo>
                  <a:pt x="346761" y="43086"/>
                </a:lnTo>
                <a:lnTo>
                  <a:pt x="262203" y="24445"/>
                </a:lnTo>
                <a:lnTo>
                  <a:pt x="176091" y="10957"/>
                </a:lnTo>
                <a:lnTo>
                  <a:pt x="88624" y="2762"/>
                </a:lnTo>
                <a:lnTo>
                  <a:pt x="0" y="0"/>
                </a:lnTo>
                <a:close/>
              </a:path>
            </a:pathLst>
          </a:custGeom>
          <a:solidFill>
            <a:srgbClr val="FF99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7425045" y="2249650"/>
            <a:ext cx="1410335" cy="2728595"/>
          </a:xfrm>
          <a:custGeom>
            <a:avLst/>
            <a:gdLst/>
            <a:ahLst/>
            <a:cxnLst/>
            <a:rect l="l" t="t" r="r" b="b"/>
            <a:pathLst>
              <a:path w="1410334" h="2728595">
                <a:moveTo>
                  <a:pt x="0" y="1405694"/>
                </a:moveTo>
                <a:lnTo>
                  <a:pt x="478520" y="2727985"/>
                </a:lnTo>
                <a:lnTo>
                  <a:pt x="585723" y="2684473"/>
                </a:lnTo>
                <a:lnTo>
                  <a:pt x="687413" y="2633291"/>
                </a:lnTo>
                <a:lnTo>
                  <a:pt x="783371" y="2574904"/>
                </a:lnTo>
                <a:lnTo>
                  <a:pt x="873380" y="2509774"/>
                </a:lnTo>
                <a:lnTo>
                  <a:pt x="957220" y="2438364"/>
                </a:lnTo>
                <a:lnTo>
                  <a:pt x="1034674" y="2361138"/>
                </a:lnTo>
                <a:lnTo>
                  <a:pt x="1105524" y="2278559"/>
                </a:lnTo>
                <a:lnTo>
                  <a:pt x="1169552" y="2191089"/>
                </a:lnTo>
                <a:lnTo>
                  <a:pt x="1226539" y="2099193"/>
                </a:lnTo>
                <a:lnTo>
                  <a:pt x="1276267" y="2003333"/>
                </a:lnTo>
                <a:lnTo>
                  <a:pt x="1318518" y="1903973"/>
                </a:lnTo>
                <a:lnTo>
                  <a:pt x="1353074" y="1801575"/>
                </a:lnTo>
                <a:lnTo>
                  <a:pt x="1379717" y="1696604"/>
                </a:lnTo>
                <a:lnTo>
                  <a:pt x="1398228" y="1589522"/>
                </a:lnTo>
                <a:lnTo>
                  <a:pt x="1408390" y="1480793"/>
                </a:lnTo>
                <a:lnTo>
                  <a:pt x="1409983" y="1370879"/>
                </a:lnTo>
                <a:lnTo>
                  <a:pt x="1402791" y="1260244"/>
                </a:lnTo>
                <a:lnTo>
                  <a:pt x="1386595" y="1149351"/>
                </a:lnTo>
                <a:lnTo>
                  <a:pt x="1361176" y="1038663"/>
                </a:lnTo>
                <a:lnTo>
                  <a:pt x="1326317" y="928645"/>
                </a:lnTo>
                <a:lnTo>
                  <a:pt x="1293627" y="846479"/>
                </a:lnTo>
                <a:lnTo>
                  <a:pt x="1256206" y="767240"/>
                </a:lnTo>
                <a:lnTo>
                  <a:pt x="1214252" y="691066"/>
                </a:lnTo>
                <a:lnTo>
                  <a:pt x="1167965" y="618096"/>
                </a:lnTo>
                <a:lnTo>
                  <a:pt x="1117543" y="548470"/>
                </a:lnTo>
                <a:lnTo>
                  <a:pt x="1063185" y="482327"/>
                </a:lnTo>
                <a:lnTo>
                  <a:pt x="1005088" y="419805"/>
                </a:lnTo>
                <a:lnTo>
                  <a:pt x="943451" y="361046"/>
                </a:lnTo>
                <a:lnTo>
                  <a:pt x="878474" y="306187"/>
                </a:lnTo>
                <a:lnTo>
                  <a:pt x="810354" y="255367"/>
                </a:lnTo>
                <a:lnTo>
                  <a:pt x="739290" y="208727"/>
                </a:lnTo>
                <a:lnTo>
                  <a:pt x="665481" y="166405"/>
                </a:lnTo>
                <a:lnTo>
                  <a:pt x="589125" y="128541"/>
                </a:lnTo>
                <a:lnTo>
                  <a:pt x="510420" y="95274"/>
                </a:lnTo>
                <a:lnTo>
                  <a:pt x="429566" y="66742"/>
                </a:lnTo>
                <a:lnTo>
                  <a:pt x="346761" y="43086"/>
                </a:lnTo>
                <a:lnTo>
                  <a:pt x="262203" y="24445"/>
                </a:lnTo>
                <a:lnTo>
                  <a:pt x="176091" y="10957"/>
                </a:lnTo>
                <a:lnTo>
                  <a:pt x="88624" y="2762"/>
                </a:lnTo>
                <a:lnTo>
                  <a:pt x="0" y="0"/>
                </a:lnTo>
                <a:lnTo>
                  <a:pt x="0" y="1405694"/>
                </a:lnTo>
                <a:close/>
              </a:path>
            </a:pathLst>
          </a:custGeom>
          <a:ln w="1218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6081388" y="3655345"/>
            <a:ext cx="1819910" cy="1406525"/>
          </a:xfrm>
          <a:custGeom>
            <a:avLst/>
            <a:gdLst/>
            <a:ahLst/>
            <a:cxnLst/>
            <a:rect l="l" t="t" r="r" b="b"/>
            <a:pathLst>
              <a:path w="1819909" h="1406525">
                <a:moveTo>
                  <a:pt x="1343656" y="0"/>
                </a:moveTo>
                <a:lnTo>
                  <a:pt x="0" y="426267"/>
                </a:lnTo>
                <a:lnTo>
                  <a:pt x="39519" y="534716"/>
                </a:lnTo>
                <a:lnTo>
                  <a:pt x="86935" y="637967"/>
                </a:lnTo>
                <a:lnTo>
                  <a:pt x="141793" y="735783"/>
                </a:lnTo>
                <a:lnTo>
                  <a:pt x="203637" y="827931"/>
                </a:lnTo>
                <a:lnTo>
                  <a:pt x="272011" y="914176"/>
                </a:lnTo>
                <a:lnTo>
                  <a:pt x="346459" y="994281"/>
                </a:lnTo>
                <a:lnTo>
                  <a:pt x="426525" y="1068013"/>
                </a:lnTo>
                <a:lnTo>
                  <a:pt x="511754" y="1135135"/>
                </a:lnTo>
                <a:lnTo>
                  <a:pt x="601689" y="1195414"/>
                </a:lnTo>
                <a:lnTo>
                  <a:pt x="695875" y="1248614"/>
                </a:lnTo>
                <a:lnTo>
                  <a:pt x="793855" y="1294500"/>
                </a:lnTo>
                <a:lnTo>
                  <a:pt x="895175" y="1332837"/>
                </a:lnTo>
                <a:lnTo>
                  <a:pt x="999378" y="1363390"/>
                </a:lnTo>
                <a:lnTo>
                  <a:pt x="1106008" y="1385924"/>
                </a:lnTo>
                <a:lnTo>
                  <a:pt x="1214610" y="1400203"/>
                </a:lnTo>
                <a:lnTo>
                  <a:pt x="1324728" y="1405994"/>
                </a:lnTo>
                <a:lnTo>
                  <a:pt x="1435905" y="1403060"/>
                </a:lnTo>
                <a:lnTo>
                  <a:pt x="1547687" y="1391167"/>
                </a:lnTo>
                <a:lnTo>
                  <a:pt x="1659616" y="1370080"/>
                </a:lnTo>
                <a:lnTo>
                  <a:pt x="1771238" y="1339563"/>
                </a:lnTo>
                <a:lnTo>
                  <a:pt x="1819360" y="1323300"/>
                </a:lnTo>
                <a:lnTo>
                  <a:pt x="1343656" y="0"/>
                </a:lnTo>
                <a:close/>
              </a:path>
            </a:pathLst>
          </a:custGeom>
          <a:solidFill>
            <a:srgbClr val="FF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6081388" y="3655345"/>
            <a:ext cx="1819910" cy="1406525"/>
          </a:xfrm>
          <a:custGeom>
            <a:avLst/>
            <a:gdLst/>
            <a:ahLst/>
            <a:cxnLst/>
            <a:rect l="l" t="t" r="r" b="b"/>
            <a:pathLst>
              <a:path w="1819909" h="1406525">
                <a:moveTo>
                  <a:pt x="1343656" y="0"/>
                </a:moveTo>
                <a:lnTo>
                  <a:pt x="0" y="426267"/>
                </a:lnTo>
                <a:lnTo>
                  <a:pt x="39519" y="534716"/>
                </a:lnTo>
                <a:lnTo>
                  <a:pt x="86935" y="637967"/>
                </a:lnTo>
                <a:lnTo>
                  <a:pt x="141793" y="735783"/>
                </a:lnTo>
                <a:lnTo>
                  <a:pt x="203637" y="827931"/>
                </a:lnTo>
                <a:lnTo>
                  <a:pt x="272011" y="914176"/>
                </a:lnTo>
                <a:lnTo>
                  <a:pt x="346459" y="994281"/>
                </a:lnTo>
                <a:lnTo>
                  <a:pt x="426525" y="1068013"/>
                </a:lnTo>
                <a:lnTo>
                  <a:pt x="511754" y="1135135"/>
                </a:lnTo>
                <a:lnTo>
                  <a:pt x="601689" y="1195414"/>
                </a:lnTo>
                <a:lnTo>
                  <a:pt x="695875" y="1248614"/>
                </a:lnTo>
                <a:lnTo>
                  <a:pt x="793855" y="1294500"/>
                </a:lnTo>
                <a:lnTo>
                  <a:pt x="895175" y="1332837"/>
                </a:lnTo>
                <a:lnTo>
                  <a:pt x="999378" y="1363390"/>
                </a:lnTo>
                <a:lnTo>
                  <a:pt x="1106008" y="1385924"/>
                </a:lnTo>
                <a:lnTo>
                  <a:pt x="1214610" y="1400203"/>
                </a:lnTo>
                <a:lnTo>
                  <a:pt x="1324728" y="1405994"/>
                </a:lnTo>
                <a:lnTo>
                  <a:pt x="1435905" y="1403060"/>
                </a:lnTo>
                <a:lnTo>
                  <a:pt x="1547687" y="1391167"/>
                </a:lnTo>
                <a:lnTo>
                  <a:pt x="1659616" y="1370080"/>
                </a:lnTo>
                <a:lnTo>
                  <a:pt x="1771238" y="1339563"/>
                </a:lnTo>
                <a:lnTo>
                  <a:pt x="1819360" y="1323300"/>
                </a:lnTo>
                <a:lnTo>
                  <a:pt x="1343656" y="0"/>
                </a:lnTo>
                <a:close/>
              </a:path>
            </a:pathLst>
          </a:custGeom>
          <a:ln w="12171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6015229" y="2614371"/>
            <a:ext cx="1410335" cy="1467485"/>
          </a:xfrm>
          <a:custGeom>
            <a:avLst/>
            <a:gdLst/>
            <a:ahLst/>
            <a:cxnLst/>
            <a:rect l="l" t="t" r="r" b="b"/>
            <a:pathLst>
              <a:path w="1410334" h="1467485">
                <a:moveTo>
                  <a:pt x="462237" y="0"/>
                </a:moveTo>
                <a:lnTo>
                  <a:pt x="402857" y="56962"/>
                </a:lnTo>
                <a:lnTo>
                  <a:pt x="347335" y="116788"/>
                </a:lnTo>
                <a:lnTo>
                  <a:pt x="295724" y="179288"/>
                </a:lnTo>
                <a:lnTo>
                  <a:pt x="248074" y="244271"/>
                </a:lnTo>
                <a:lnTo>
                  <a:pt x="204436" y="311550"/>
                </a:lnTo>
                <a:lnTo>
                  <a:pt x="164862" y="380933"/>
                </a:lnTo>
                <a:lnTo>
                  <a:pt x="129403" y="452233"/>
                </a:lnTo>
                <a:lnTo>
                  <a:pt x="98109" y="525258"/>
                </a:lnTo>
                <a:lnTo>
                  <a:pt x="71033" y="599821"/>
                </a:lnTo>
                <a:lnTo>
                  <a:pt x="48225" y="675730"/>
                </a:lnTo>
                <a:lnTo>
                  <a:pt x="29736" y="752798"/>
                </a:lnTo>
                <a:lnTo>
                  <a:pt x="15618" y="830834"/>
                </a:lnTo>
                <a:lnTo>
                  <a:pt x="5922" y="909648"/>
                </a:lnTo>
                <a:lnTo>
                  <a:pt x="699" y="989052"/>
                </a:lnTo>
                <a:lnTo>
                  <a:pt x="0" y="1068856"/>
                </a:lnTo>
                <a:lnTo>
                  <a:pt x="3876" y="1148870"/>
                </a:lnTo>
                <a:lnTo>
                  <a:pt x="12379" y="1228905"/>
                </a:lnTo>
                <a:lnTo>
                  <a:pt x="25559" y="1308772"/>
                </a:lnTo>
                <a:lnTo>
                  <a:pt x="43469" y="1388280"/>
                </a:lnTo>
                <a:lnTo>
                  <a:pt x="66158" y="1467241"/>
                </a:lnTo>
                <a:lnTo>
                  <a:pt x="1409815" y="1040973"/>
                </a:lnTo>
                <a:lnTo>
                  <a:pt x="462237" y="0"/>
                </a:lnTo>
                <a:close/>
              </a:path>
            </a:pathLst>
          </a:custGeom>
          <a:solidFill>
            <a:srgbClr val="00CC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6015229" y="2614371"/>
            <a:ext cx="1410335" cy="1467485"/>
          </a:xfrm>
          <a:custGeom>
            <a:avLst/>
            <a:gdLst/>
            <a:ahLst/>
            <a:cxnLst/>
            <a:rect l="l" t="t" r="r" b="b"/>
            <a:pathLst>
              <a:path w="1410334" h="1467485">
                <a:moveTo>
                  <a:pt x="1409815" y="1040973"/>
                </a:moveTo>
                <a:lnTo>
                  <a:pt x="462237" y="0"/>
                </a:lnTo>
                <a:lnTo>
                  <a:pt x="402857" y="56962"/>
                </a:lnTo>
                <a:lnTo>
                  <a:pt x="347335" y="116788"/>
                </a:lnTo>
                <a:lnTo>
                  <a:pt x="295724" y="179288"/>
                </a:lnTo>
                <a:lnTo>
                  <a:pt x="248074" y="244271"/>
                </a:lnTo>
                <a:lnTo>
                  <a:pt x="204436" y="311550"/>
                </a:lnTo>
                <a:lnTo>
                  <a:pt x="164862" y="380933"/>
                </a:lnTo>
                <a:lnTo>
                  <a:pt x="129403" y="452233"/>
                </a:lnTo>
                <a:lnTo>
                  <a:pt x="98109" y="525258"/>
                </a:lnTo>
                <a:lnTo>
                  <a:pt x="71033" y="599821"/>
                </a:lnTo>
                <a:lnTo>
                  <a:pt x="48225" y="675730"/>
                </a:lnTo>
                <a:lnTo>
                  <a:pt x="29736" y="752798"/>
                </a:lnTo>
                <a:lnTo>
                  <a:pt x="15618" y="830834"/>
                </a:lnTo>
                <a:lnTo>
                  <a:pt x="5922" y="909648"/>
                </a:lnTo>
                <a:lnTo>
                  <a:pt x="699" y="989052"/>
                </a:lnTo>
                <a:lnTo>
                  <a:pt x="0" y="1068856"/>
                </a:lnTo>
                <a:lnTo>
                  <a:pt x="3876" y="1148870"/>
                </a:lnTo>
                <a:lnTo>
                  <a:pt x="12379" y="1228905"/>
                </a:lnTo>
                <a:lnTo>
                  <a:pt x="25559" y="1308772"/>
                </a:lnTo>
                <a:lnTo>
                  <a:pt x="43469" y="1388280"/>
                </a:lnTo>
                <a:lnTo>
                  <a:pt x="66158" y="1467241"/>
                </a:lnTo>
                <a:lnTo>
                  <a:pt x="1409815" y="1040973"/>
                </a:lnTo>
                <a:close/>
              </a:path>
            </a:pathLst>
          </a:custGeom>
          <a:ln w="1217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6477467" y="2398071"/>
            <a:ext cx="948055" cy="1257300"/>
          </a:xfrm>
          <a:custGeom>
            <a:avLst/>
            <a:gdLst/>
            <a:ahLst/>
            <a:cxnLst/>
            <a:rect l="l" t="t" r="r" b="b"/>
            <a:pathLst>
              <a:path w="948054" h="1257300">
                <a:moveTo>
                  <a:pt x="317002" y="0"/>
                </a:moveTo>
                <a:lnTo>
                  <a:pt x="282730" y="17671"/>
                </a:lnTo>
                <a:lnTo>
                  <a:pt x="248980" y="36257"/>
                </a:lnTo>
                <a:lnTo>
                  <a:pt x="215770" y="55744"/>
                </a:lnTo>
                <a:lnTo>
                  <a:pt x="183119" y="76119"/>
                </a:lnTo>
                <a:lnTo>
                  <a:pt x="151046" y="97369"/>
                </a:lnTo>
                <a:lnTo>
                  <a:pt x="119569" y="119482"/>
                </a:lnTo>
                <a:lnTo>
                  <a:pt x="88707" y="142444"/>
                </a:lnTo>
                <a:lnTo>
                  <a:pt x="58479" y="166243"/>
                </a:lnTo>
                <a:lnTo>
                  <a:pt x="28904" y="190866"/>
                </a:lnTo>
                <a:lnTo>
                  <a:pt x="0" y="216299"/>
                </a:lnTo>
                <a:lnTo>
                  <a:pt x="947578" y="1257273"/>
                </a:lnTo>
                <a:lnTo>
                  <a:pt x="317002" y="0"/>
                </a:lnTo>
                <a:close/>
              </a:path>
            </a:pathLst>
          </a:custGeom>
          <a:solidFill>
            <a:srgbClr val="FFFF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6477467" y="2398071"/>
            <a:ext cx="948055" cy="1257300"/>
          </a:xfrm>
          <a:custGeom>
            <a:avLst/>
            <a:gdLst/>
            <a:ahLst/>
            <a:cxnLst/>
            <a:rect l="l" t="t" r="r" b="b"/>
            <a:pathLst>
              <a:path w="948054" h="1257300">
                <a:moveTo>
                  <a:pt x="947578" y="1257273"/>
                </a:moveTo>
                <a:lnTo>
                  <a:pt x="317002" y="0"/>
                </a:lnTo>
                <a:lnTo>
                  <a:pt x="299802" y="8720"/>
                </a:lnTo>
                <a:lnTo>
                  <a:pt x="282730" y="17671"/>
                </a:lnTo>
                <a:lnTo>
                  <a:pt x="248980" y="36257"/>
                </a:lnTo>
                <a:lnTo>
                  <a:pt x="215770" y="55744"/>
                </a:lnTo>
                <a:lnTo>
                  <a:pt x="183119" y="76119"/>
                </a:lnTo>
                <a:lnTo>
                  <a:pt x="151046" y="97369"/>
                </a:lnTo>
                <a:lnTo>
                  <a:pt x="119569" y="119482"/>
                </a:lnTo>
                <a:lnTo>
                  <a:pt x="88707" y="142444"/>
                </a:lnTo>
                <a:lnTo>
                  <a:pt x="58479" y="166243"/>
                </a:lnTo>
                <a:lnTo>
                  <a:pt x="28904" y="190866"/>
                </a:lnTo>
                <a:lnTo>
                  <a:pt x="0" y="216299"/>
                </a:lnTo>
                <a:lnTo>
                  <a:pt x="947578" y="1257273"/>
                </a:lnTo>
                <a:close/>
              </a:path>
            </a:pathLst>
          </a:custGeom>
          <a:ln w="12181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" name="object 11"/>
          <p:cNvSpPr/>
          <p:nvPr/>
        </p:nvSpPr>
        <p:spPr>
          <a:xfrm>
            <a:off x="6794469" y="2249650"/>
            <a:ext cx="631190" cy="1405890"/>
          </a:xfrm>
          <a:custGeom>
            <a:avLst/>
            <a:gdLst/>
            <a:ahLst/>
            <a:cxnLst/>
            <a:rect l="l" t="t" r="r" b="b"/>
            <a:pathLst>
              <a:path w="631190" h="1405889">
                <a:moveTo>
                  <a:pt x="630575" y="0"/>
                </a:moveTo>
                <a:lnTo>
                  <a:pt x="565018" y="1522"/>
                </a:lnTo>
                <a:lnTo>
                  <a:pt x="499740" y="6074"/>
                </a:lnTo>
                <a:lnTo>
                  <a:pt x="434845" y="13629"/>
                </a:lnTo>
                <a:lnTo>
                  <a:pt x="370436" y="24160"/>
                </a:lnTo>
                <a:lnTo>
                  <a:pt x="306617" y="37643"/>
                </a:lnTo>
                <a:lnTo>
                  <a:pt x="243492" y="54051"/>
                </a:lnTo>
                <a:lnTo>
                  <a:pt x="181164" y="73359"/>
                </a:lnTo>
                <a:lnTo>
                  <a:pt x="119737" y="95540"/>
                </a:lnTo>
                <a:lnTo>
                  <a:pt x="59314" y="120569"/>
                </a:lnTo>
                <a:lnTo>
                  <a:pt x="0" y="148421"/>
                </a:lnTo>
                <a:lnTo>
                  <a:pt x="630575" y="1405694"/>
                </a:lnTo>
                <a:lnTo>
                  <a:pt x="630575" y="0"/>
                </a:lnTo>
                <a:close/>
              </a:path>
            </a:pathLst>
          </a:custGeom>
          <a:solidFill>
            <a:srgbClr val="008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/>
          <p:nvPr/>
        </p:nvSpPr>
        <p:spPr>
          <a:xfrm>
            <a:off x="6794469" y="2249650"/>
            <a:ext cx="631190" cy="1405890"/>
          </a:xfrm>
          <a:custGeom>
            <a:avLst/>
            <a:gdLst/>
            <a:ahLst/>
            <a:cxnLst/>
            <a:rect l="l" t="t" r="r" b="b"/>
            <a:pathLst>
              <a:path w="631190" h="1405889">
                <a:moveTo>
                  <a:pt x="630575" y="1405694"/>
                </a:moveTo>
                <a:lnTo>
                  <a:pt x="630575" y="0"/>
                </a:lnTo>
                <a:lnTo>
                  <a:pt x="597768" y="381"/>
                </a:lnTo>
                <a:lnTo>
                  <a:pt x="532338" y="3421"/>
                </a:lnTo>
                <a:lnTo>
                  <a:pt x="467239" y="9478"/>
                </a:lnTo>
                <a:lnTo>
                  <a:pt x="402574" y="18524"/>
                </a:lnTo>
                <a:lnTo>
                  <a:pt x="338447" y="30534"/>
                </a:lnTo>
                <a:lnTo>
                  <a:pt x="274962" y="45483"/>
                </a:lnTo>
                <a:lnTo>
                  <a:pt x="212222" y="63344"/>
                </a:lnTo>
                <a:lnTo>
                  <a:pt x="150331" y="84092"/>
                </a:lnTo>
                <a:lnTo>
                  <a:pt x="89393" y="107700"/>
                </a:lnTo>
                <a:lnTo>
                  <a:pt x="29512" y="134144"/>
                </a:lnTo>
                <a:lnTo>
                  <a:pt x="0" y="148421"/>
                </a:lnTo>
                <a:lnTo>
                  <a:pt x="630575" y="1405694"/>
                </a:lnTo>
                <a:close/>
              </a:path>
            </a:pathLst>
          </a:custGeom>
          <a:ln w="12188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" name="object 13"/>
          <p:cNvSpPr txBox="1"/>
          <p:nvPr/>
        </p:nvSpPr>
        <p:spPr>
          <a:xfrm>
            <a:off x="8764830" y="2813149"/>
            <a:ext cx="1348740" cy="44386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ctr" marL="12700" marR="5080" indent="-635">
              <a:lnSpc>
                <a:spcPts val="1150"/>
              </a:lnSpc>
            </a:pPr>
            <a:r>
              <a:rPr dirty="0" sz="1000" spc="-1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rd</a:t>
            </a:r>
            <a:r>
              <a:rPr dirty="0" sz="1000" spc="-10">
                <a:latin typeface="Arial"/>
                <a:cs typeface="Arial"/>
              </a:rPr>
              <a:t>öl</a:t>
            </a:r>
            <a:r>
              <a:rPr dirty="0" sz="1000" spc="-5">
                <a:latin typeface="Arial"/>
                <a:cs typeface="Arial"/>
              </a:rPr>
              <a:t>brennsto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0">
                <a:latin typeface="Arial"/>
                <a:cs typeface="Arial"/>
              </a:rPr>
              <a:t>f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10">
                <a:latin typeface="Arial"/>
                <a:cs typeface="Arial"/>
              </a:rPr>
              <a:t> Co</a:t>
            </a:r>
            <a:r>
              <a:rPr dirty="0" sz="1000" spc="5">
                <a:latin typeface="Arial"/>
                <a:cs typeface="Arial"/>
              </a:rPr>
              <a:t>m</a:t>
            </a:r>
            <a:r>
              <a:rPr dirty="0" sz="1000" spc="-10">
                <a:latin typeface="Arial"/>
                <a:cs typeface="Arial"/>
              </a:rPr>
              <a:t>b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>
                <a:latin typeface="Arial"/>
                <a:cs typeface="Arial"/>
              </a:rPr>
              <a:t>s</a:t>
            </a:r>
            <a:r>
              <a:rPr dirty="0" sz="1000" spc="-5">
                <a:latin typeface="Arial"/>
                <a:cs typeface="Arial"/>
              </a:rPr>
              <a:t>t</a:t>
            </a:r>
            <a:r>
              <a:rPr dirty="0" sz="1000" spc="-15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b</a:t>
            </a:r>
            <a:r>
              <a:rPr dirty="0" sz="1000" spc="-15">
                <a:latin typeface="Arial"/>
                <a:cs typeface="Arial"/>
              </a:rPr>
              <a:t>l</a:t>
            </a:r>
            <a:r>
              <a:rPr dirty="0" sz="1000" spc="-10">
                <a:latin typeface="Arial"/>
                <a:cs typeface="Arial"/>
              </a:rPr>
              <a:t>es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p</a:t>
            </a:r>
            <a:r>
              <a:rPr dirty="0" sz="1000" spc="-15">
                <a:latin typeface="Arial"/>
                <a:cs typeface="Arial"/>
              </a:rPr>
              <a:t>é</a:t>
            </a:r>
            <a:r>
              <a:rPr dirty="0" sz="1000" spc="-5">
                <a:latin typeface="Arial"/>
                <a:cs typeface="Arial"/>
              </a:rPr>
              <a:t>tro</a:t>
            </a:r>
            <a:r>
              <a:rPr dirty="0" sz="1000" spc="-15">
                <a:latin typeface="Arial"/>
                <a:cs typeface="Arial"/>
              </a:rPr>
              <a:t>l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ers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45%</a:t>
            </a:r>
            <a:endParaRPr sz="10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5846246" y="4964989"/>
            <a:ext cx="1206500" cy="44386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ctr" marL="12700" marR="5080" indent="2540">
              <a:lnSpc>
                <a:spcPts val="1150"/>
              </a:lnSpc>
            </a:pPr>
            <a:r>
              <a:rPr dirty="0" sz="1000" spc="-1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rd</a:t>
            </a:r>
            <a:r>
              <a:rPr dirty="0" sz="1000" spc="-10">
                <a:latin typeface="Arial"/>
                <a:cs typeface="Arial"/>
              </a:rPr>
              <a:t>öl</a:t>
            </a:r>
            <a:r>
              <a:rPr dirty="0" sz="1000" spc="-5">
                <a:latin typeface="Arial"/>
                <a:cs typeface="Arial"/>
              </a:rPr>
              <a:t>tre</a:t>
            </a:r>
            <a:r>
              <a:rPr dirty="0" sz="1000" spc="-15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bsto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0">
                <a:latin typeface="Arial"/>
                <a:cs typeface="Arial"/>
              </a:rPr>
              <a:t>f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 Carb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 spc="-5">
                <a:latin typeface="Arial"/>
                <a:cs typeface="Arial"/>
              </a:rPr>
              <a:t>ra</a:t>
            </a:r>
            <a:r>
              <a:rPr dirty="0" sz="1000" spc="-15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ts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p</a:t>
            </a:r>
            <a:r>
              <a:rPr dirty="0" sz="1000" spc="-15">
                <a:latin typeface="Arial"/>
                <a:cs typeface="Arial"/>
              </a:rPr>
              <a:t>é</a:t>
            </a:r>
            <a:r>
              <a:rPr dirty="0" sz="1000" spc="-5">
                <a:latin typeface="Arial"/>
                <a:cs typeface="Arial"/>
              </a:rPr>
              <a:t>tro</a:t>
            </a:r>
            <a:r>
              <a:rPr dirty="0" sz="1000" spc="-15">
                <a:latin typeface="Arial"/>
                <a:cs typeface="Arial"/>
              </a:rPr>
              <a:t>l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ers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26%</a:t>
            </a:r>
            <a:endParaRPr sz="1000">
              <a:latin typeface="Arial"/>
              <a:cs typeface="Arial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5389244" y="3121009"/>
            <a:ext cx="606425" cy="44386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ctr" marL="12700" marR="5080">
              <a:lnSpc>
                <a:spcPts val="1150"/>
              </a:lnSpc>
            </a:pPr>
            <a:r>
              <a:rPr dirty="0" sz="1000" spc="-10">
                <a:latin typeface="Arial"/>
                <a:cs typeface="Arial"/>
              </a:rPr>
              <a:t>El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5">
                <a:latin typeface="Arial"/>
                <a:cs typeface="Arial"/>
              </a:rPr>
              <a:t>k</a:t>
            </a:r>
            <a:r>
              <a:rPr dirty="0" sz="1000" spc="-5">
                <a:latin typeface="Arial"/>
                <a:cs typeface="Arial"/>
              </a:rPr>
              <a:t>tr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25">
                <a:latin typeface="Arial"/>
                <a:cs typeface="Arial"/>
              </a:rPr>
              <a:t>z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tät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El</a:t>
            </a:r>
            <a:r>
              <a:rPr dirty="0" sz="1000" spc="-5">
                <a:latin typeface="Arial"/>
                <a:cs typeface="Arial"/>
              </a:rPr>
              <a:t>ectr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>
                <a:latin typeface="Arial"/>
                <a:cs typeface="Arial"/>
              </a:rPr>
              <a:t>c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té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18%</a:t>
            </a:r>
            <a:endParaRPr sz="10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6359345" y="2044829"/>
            <a:ext cx="259715" cy="44386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just" marL="13970" marR="5080" indent="-1905">
              <a:lnSpc>
                <a:spcPts val="1150"/>
              </a:lnSpc>
            </a:pPr>
            <a:r>
              <a:rPr dirty="0" sz="1000" spc="-10">
                <a:latin typeface="Arial"/>
                <a:cs typeface="Arial"/>
              </a:rPr>
              <a:t>Gas Gaz </a:t>
            </a:r>
            <a:r>
              <a:rPr dirty="0" sz="1000" spc="-15">
                <a:latin typeface="Arial"/>
                <a:cs typeface="Arial"/>
              </a:rPr>
              <a:t>4%</a:t>
            </a:r>
            <a:endParaRPr sz="1000">
              <a:latin typeface="Arial"/>
              <a:cs typeface="Arial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6923027" y="1949597"/>
            <a:ext cx="286385" cy="29781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50800" marR="5080" indent="-38100">
              <a:lnSpc>
                <a:spcPts val="1150"/>
              </a:lnSpc>
            </a:pPr>
            <a:r>
              <a:rPr dirty="0" sz="1000" spc="-5">
                <a:latin typeface="Arial"/>
                <a:cs typeface="Arial"/>
              </a:rPr>
              <a:t>Rest </a:t>
            </a:r>
            <a:r>
              <a:rPr dirty="0" sz="1000" spc="-15">
                <a:latin typeface="Arial"/>
                <a:cs typeface="Arial"/>
              </a:rPr>
              <a:t>7%</a:t>
            </a:r>
            <a:endParaRPr sz="1000">
              <a:latin typeface="Arial"/>
              <a:cs typeface="Arial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6240750" y="1095035"/>
            <a:ext cx="2227580" cy="44386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ctr" marL="12700" marR="5080" indent="-1270">
              <a:lnSpc>
                <a:spcPts val="1150"/>
              </a:lnSpc>
            </a:pPr>
            <a:r>
              <a:rPr dirty="0" sz="1000" spc="-15" b="1">
                <a:latin typeface="Arial"/>
                <a:cs typeface="Arial"/>
              </a:rPr>
              <a:t>E</a:t>
            </a:r>
            <a:r>
              <a:rPr dirty="0" sz="1000" spc="-10" b="1">
                <a:latin typeface="Arial"/>
                <a:cs typeface="Arial"/>
              </a:rPr>
              <a:t>ndene</a:t>
            </a:r>
            <a:r>
              <a:rPr dirty="0" sz="1000" spc="-10" b="1">
                <a:latin typeface="Arial"/>
                <a:cs typeface="Arial"/>
              </a:rPr>
              <a:t>r</a:t>
            </a:r>
            <a:r>
              <a:rPr dirty="0" sz="1000" spc="-5" b="1">
                <a:latin typeface="Arial"/>
                <a:cs typeface="Arial"/>
              </a:rPr>
              <a:t>gie</a:t>
            </a:r>
            <a:r>
              <a:rPr dirty="0" sz="1000" spc="-5" b="1">
                <a:latin typeface="Arial"/>
                <a:cs typeface="Arial"/>
              </a:rPr>
              <a:t>v</a:t>
            </a:r>
            <a:r>
              <a:rPr dirty="0" sz="1000" spc="-10" b="1">
                <a:latin typeface="Arial"/>
                <a:cs typeface="Arial"/>
              </a:rPr>
              <a:t>e</a:t>
            </a:r>
            <a:r>
              <a:rPr dirty="0" sz="1000" spc="-10" b="1">
                <a:latin typeface="Arial"/>
                <a:cs typeface="Arial"/>
              </a:rPr>
              <a:t>r</a:t>
            </a:r>
            <a:r>
              <a:rPr dirty="0" sz="1000" spc="-10" b="1">
                <a:latin typeface="Arial"/>
                <a:cs typeface="Arial"/>
              </a:rPr>
              <a:t>b</a:t>
            </a:r>
            <a:r>
              <a:rPr dirty="0" sz="1000" spc="-10" b="1">
                <a:latin typeface="Arial"/>
                <a:cs typeface="Arial"/>
              </a:rPr>
              <a:t>r</a:t>
            </a:r>
            <a:r>
              <a:rPr dirty="0" sz="1000" spc="-10" b="1">
                <a:latin typeface="Arial"/>
                <a:cs typeface="Arial"/>
              </a:rPr>
              <a:t>auch</a:t>
            </a:r>
            <a:r>
              <a:rPr dirty="0" sz="1000" spc="30" b="1">
                <a:latin typeface="Arial"/>
                <a:cs typeface="Arial"/>
              </a:rPr>
              <a:t> </a:t>
            </a:r>
            <a:r>
              <a:rPr dirty="0" sz="1000" spc="-10" b="1">
                <a:latin typeface="Arial"/>
                <a:cs typeface="Arial"/>
              </a:rPr>
              <a:t>1</a:t>
            </a:r>
            <a:r>
              <a:rPr dirty="0" sz="1000" spc="-15" b="1">
                <a:latin typeface="Arial"/>
                <a:cs typeface="Arial"/>
              </a:rPr>
              <a:t>9</a:t>
            </a:r>
            <a:r>
              <a:rPr dirty="0" sz="1000" spc="-10" b="1">
                <a:latin typeface="Arial"/>
                <a:cs typeface="Arial"/>
              </a:rPr>
              <a:t>80</a:t>
            </a:r>
            <a:r>
              <a:rPr dirty="0" sz="1000" spc="-10" b="1">
                <a:latin typeface="Arial"/>
                <a:cs typeface="Arial"/>
              </a:rPr>
              <a:t> Consommation</a:t>
            </a:r>
            <a:r>
              <a:rPr dirty="0" sz="1000" spc="10" b="1">
                <a:latin typeface="Arial"/>
                <a:cs typeface="Arial"/>
              </a:rPr>
              <a:t> </a:t>
            </a:r>
            <a:r>
              <a:rPr dirty="0" sz="1000" spc="-5" b="1">
                <a:latin typeface="Arial"/>
                <a:cs typeface="Arial"/>
              </a:rPr>
              <a:t>finale</a:t>
            </a:r>
            <a:r>
              <a:rPr dirty="0" sz="1000" spc="-5" b="1">
                <a:latin typeface="Arial"/>
                <a:cs typeface="Arial"/>
              </a:rPr>
              <a:t> </a:t>
            </a:r>
            <a:r>
              <a:rPr dirty="0" sz="1000" spc="-10" b="1">
                <a:latin typeface="Arial"/>
                <a:cs typeface="Arial"/>
              </a:rPr>
              <a:t>d'éne</a:t>
            </a:r>
            <a:r>
              <a:rPr dirty="0" sz="1000" spc="-10" b="1">
                <a:latin typeface="Arial"/>
                <a:cs typeface="Arial"/>
              </a:rPr>
              <a:t>r</a:t>
            </a:r>
            <a:r>
              <a:rPr dirty="0" sz="1000" spc="-5" b="1">
                <a:latin typeface="Arial"/>
                <a:cs typeface="Arial"/>
              </a:rPr>
              <a:t>gie</a:t>
            </a:r>
            <a:r>
              <a:rPr dirty="0" sz="1000" spc="15" b="1">
                <a:latin typeface="Arial"/>
                <a:cs typeface="Arial"/>
              </a:rPr>
              <a:t> </a:t>
            </a:r>
            <a:r>
              <a:rPr dirty="0" sz="1000" spc="-10" b="1">
                <a:latin typeface="Arial"/>
                <a:cs typeface="Arial"/>
              </a:rPr>
              <a:t>1</a:t>
            </a:r>
            <a:r>
              <a:rPr dirty="0" sz="1000" spc="-15" b="1">
                <a:latin typeface="Arial"/>
                <a:cs typeface="Arial"/>
              </a:rPr>
              <a:t>9</a:t>
            </a:r>
            <a:r>
              <a:rPr dirty="0" sz="1000" spc="-10" b="1">
                <a:latin typeface="Arial"/>
                <a:cs typeface="Arial"/>
              </a:rPr>
              <a:t>80</a:t>
            </a:r>
            <a:r>
              <a:rPr dirty="0" sz="1000" spc="-5" b="1">
                <a:latin typeface="Arial"/>
                <a:cs typeface="Arial"/>
              </a:rPr>
              <a:t> (</a:t>
            </a:r>
            <a:r>
              <a:rPr dirty="0" sz="1000" spc="0" b="1">
                <a:latin typeface="Arial"/>
                <a:cs typeface="Arial"/>
              </a:rPr>
              <a:t>T</a:t>
            </a:r>
            <a:r>
              <a:rPr dirty="0" sz="1000" spc="-5" b="1">
                <a:latin typeface="Arial"/>
                <a:cs typeface="Arial"/>
              </a:rPr>
              <a:t>otal:</a:t>
            </a:r>
            <a:r>
              <a:rPr dirty="0" sz="1000" spc="-15" b="1">
                <a:latin typeface="Arial"/>
                <a:cs typeface="Arial"/>
              </a:rPr>
              <a:t> </a:t>
            </a:r>
            <a:r>
              <a:rPr dirty="0" sz="1000" spc="-10" b="1">
                <a:latin typeface="Arial"/>
                <a:cs typeface="Arial"/>
              </a:rPr>
              <a:t>6</a:t>
            </a:r>
            <a:r>
              <a:rPr dirty="0" sz="1000" spc="-15" b="1">
                <a:latin typeface="Arial"/>
                <a:cs typeface="Arial"/>
              </a:rPr>
              <a:t>9</a:t>
            </a:r>
            <a:r>
              <a:rPr dirty="0" sz="1000" spc="-5" b="1">
                <a:latin typeface="Arial"/>
                <a:cs typeface="Arial"/>
              </a:rPr>
              <a:t>8'290</a:t>
            </a:r>
            <a:r>
              <a:rPr dirty="0" sz="1000" spc="15" b="1">
                <a:latin typeface="Arial"/>
                <a:cs typeface="Arial"/>
              </a:rPr>
              <a:t> </a:t>
            </a:r>
            <a:r>
              <a:rPr dirty="0" sz="1000" spc="0" b="1">
                <a:latin typeface="Arial"/>
                <a:cs typeface="Arial"/>
              </a:rPr>
              <a:t>T</a:t>
            </a:r>
            <a:r>
              <a:rPr dirty="0" sz="1000" spc="-5" b="1">
                <a:latin typeface="Arial"/>
                <a:cs typeface="Arial"/>
              </a:rPr>
              <a:t>J)</a:t>
            </a:r>
            <a:endParaRPr sz="1000">
              <a:latin typeface="Arial"/>
              <a:cs typeface="Arial"/>
            </a:endParaRPr>
          </a:p>
        </p:txBody>
      </p:sp>
      <p:sp>
        <p:nvSpPr>
          <p:cNvPr id="19" name="object 19"/>
          <p:cNvSpPr/>
          <p:nvPr/>
        </p:nvSpPr>
        <p:spPr>
          <a:xfrm>
            <a:off x="2987297" y="2112776"/>
            <a:ext cx="1379220" cy="1626870"/>
          </a:xfrm>
          <a:custGeom>
            <a:avLst/>
            <a:gdLst/>
            <a:ahLst/>
            <a:cxnLst/>
            <a:rect l="l" t="t" r="r" b="b"/>
            <a:pathLst>
              <a:path w="1379220" h="1626870">
                <a:moveTo>
                  <a:pt x="0" y="0"/>
                </a:moveTo>
                <a:lnTo>
                  <a:pt x="0" y="1626710"/>
                </a:lnTo>
                <a:lnTo>
                  <a:pt x="1379039" y="760653"/>
                </a:lnTo>
                <a:lnTo>
                  <a:pt x="1332671" y="691057"/>
                </a:lnTo>
                <a:lnTo>
                  <a:pt x="1283100" y="624328"/>
                </a:lnTo>
                <a:lnTo>
                  <a:pt x="1230464" y="560541"/>
                </a:lnTo>
                <a:lnTo>
                  <a:pt x="1174900" y="499774"/>
                </a:lnTo>
                <a:lnTo>
                  <a:pt x="1116547" y="442101"/>
                </a:lnTo>
                <a:lnTo>
                  <a:pt x="1055541" y="387599"/>
                </a:lnTo>
                <a:lnTo>
                  <a:pt x="992020" y="336343"/>
                </a:lnTo>
                <a:lnTo>
                  <a:pt x="926123" y="288410"/>
                </a:lnTo>
                <a:lnTo>
                  <a:pt x="857985" y="243876"/>
                </a:lnTo>
                <a:lnTo>
                  <a:pt x="787745" y="202815"/>
                </a:lnTo>
                <a:lnTo>
                  <a:pt x="715541" y="165305"/>
                </a:lnTo>
                <a:lnTo>
                  <a:pt x="641510" y="131421"/>
                </a:lnTo>
                <a:lnTo>
                  <a:pt x="565789" y="101239"/>
                </a:lnTo>
                <a:lnTo>
                  <a:pt x="488517" y="74835"/>
                </a:lnTo>
                <a:lnTo>
                  <a:pt x="409831" y="52285"/>
                </a:lnTo>
                <a:lnTo>
                  <a:pt x="329867" y="33665"/>
                </a:lnTo>
                <a:lnTo>
                  <a:pt x="248765" y="19050"/>
                </a:lnTo>
                <a:lnTo>
                  <a:pt x="166661" y="8517"/>
                </a:lnTo>
                <a:lnTo>
                  <a:pt x="83694" y="2142"/>
                </a:lnTo>
                <a:lnTo>
                  <a:pt x="0" y="0"/>
                </a:lnTo>
                <a:close/>
              </a:path>
            </a:pathLst>
          </a:custGeom>
          <a:solidFill>
            <a:srgbClr val="FF99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0" name="object 20"/>
          <p:cNvSpPr/>
          <p:nvPr/>
        </p:nvSpPr>
        <p:spPr>
          <a:xfrm>
            <a:off x="2987297" y="2112776"/>
            <a:ext cx="1379220" cy="1626870"/>
          </a:xfrm>
          <a:custGeom>
            <a:avLst/>
            <a:gdLst/>
            <a:ahLst/>
            <a:cxnLst/>
            <a:rect l="l" t="t" r="r" b="b"/>
            <a:pathLst>
              <a:path w="1379220" h="1626870">
                <a:moveTo>
                  <a:pt x="0" y="1626710"/>
                </a:moveTo>
                <a:lnTo>
                  <a:pt x="1379039" y="760653"/>
                </a:lnTo>
                <a:lnTo>
                  <a:pt x="1332671" y="691057"/>
                </a:lnTo>
                <a:lnTo>
                  <a:pt x="1283100" y="624328"/>
                </a:lnTo>
                <a:lnTo>
                  <a:pt x="1230464" y="560541"/>
                </a:lnTo>
                <a:lnTo>
                  <a:pt x="1174900" y="499774"/>
                </a:lnTo>
                <a:lnTo>
                  <a:pt x="1116547" y="442101"/>
                </a:lnTo>
                <a:lnTo>
                  <a:pt x="1055541" y="387599"/>
                </a:lnTo>
                <a:lnTo>
                  <a:pt x="992020" y="336343"/>
                </a:lnTo>
                <a:lnTo>
                  <a:pt x="926123" y="288410"/>
                </a:lnTo>
                <a:lnTo>
                  <a:pt x="857985" y="243876"/>
                </a:lnTo>
                <a:lnTo>
                  <a:pt x="787745" y="202815"/>
                </a:lnTo>
                <a:lnTo>
                  <a:pt x="715541" y="165305"/>
                </a:lnTo>
                <a:lnTo>
                  <a:pt x="641510" y="131421"/>
                </a:lnTo>
                <a:lnTo>
                  <a:pt x="565789" y="101239"/>
                </a:lnTo>
                <a:lnTo>
                  <a:pt x="488517" y="74835"/>
                </a:lnTo>
                <a:lnTo>
                  <a:pt x="409831" y="52285"/>
                </a:lnTo>
                <a:lnTo>
                  <a:pt x="329867" y="33665"/>
                </a:lnTo>
                <a:lnTo>
                  <a:pt x="248765" y="19050"/>
                </a:lnTo>
                <a:lnTo>
                  <a:pt x="166661" y="8517"/>
                </a:lnTo>
                <a:lnTo>
                  <a:pt x="83694" y="2142"/>
                </a:lnTo>
                <a:lnTo>
                  <a:pt x="0" y="0"/>
                </a:lnTo>
                <a:lnTo>
                  <a:pt x="0" y="1626710"/>
                </a:lnTo>
                <a:close/>
              </a:path>
            </a:pathLst>
          </a:custGeom>
          <a:ln w="12187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/>
          <p:cNvSpPr/>
          <p:nvPr/>
        </p:nvSpPr>
        <p:spPr>
          <a:xfrm>
            <a:off x="2964432" y="2873430"/>
            <a:ext cx="1652270" cy="2493010"/>
          </a:xfrm>
          <a:custGeom>
            <a:avLst/>
            <a:gdLst/>
            <a:ahLst/>
            <a:cxnLst/>
            <a:rect l="l" t="t" r="r" b="b"/>
            <a:pathLst>
              <a:path w="1652270" h="2493010">
                <a:moveTo>
                  <a:pt x="1401904" y="0"/>
                </a:moveTo>
                <a:lnTo>
                  <a:pt x="22865" y="866057"/>
                </a:lnTo>
                <a:lnTo>
                  <a:pt x="0" y="2492666"/>
                </a:lnTo>
                <a:lnTo>
                  <a:pt x="133672" y="2489148"/>
                </a:lnTo>
                <a:lnTo>
                  <a:pt x="264519" y="2475084"/>
                </a:lnTo>
                <a:lnTo>
                  <a:pt x="392115" y="2450886"/>
                </a:lnTo>
                <a:lnTo>
                  <a:pt x="516035" y="2416967"/>
                </a:lnTo>
                <a:lnTo>
                  <a:pt x="635853" y="2373740"/>
                </a:lnTo>
                <a:lnTo>
                  <a:pt x="751145" y="2321617"/>
                </a:lnTo>
                <a:lnTo>
                  <a:pt x="861485" y="2261011"/>
                </a:lnTo>
                <a:lnTo>
                  <a:pt x="966449" y="2192336"/>
                </a:lnTo>
                <a:lnTo>
                  <a:pt x="1065611" y="2116003"/>
                </a:lnTo>
                <a:lnTo>
                  <a:pt x="1158546" y="2032426"/>
                </a:lnTo>
                <a:lnTo>
                  <a:pt x="1244830" y="1942017"/>
                </a:lnTo>
                <a:lnTo>
                  <a:pt x="1324036" y="1845189"/>
                </a:lnTo>
                <a:lnTo>
                  <a:pt x="1395740" y="1742355"/>
                </a:lnTo>
                <a:lnTo>
                  <a:pt x="1459517" y="1633927"/>
                </a:lnTo>
                <a:lnTo>
                  <a:pt x="1514941" y="1520319"/>
                </a:lnTo>
                <a:lnTo>
                  <a:pt x="1561588" y="1401943"/>
                </a:lnTo>
                <a:lnTo>
                  <a:pt x="1599033" y="1279212"/>
                </a:lnTo>
                <a:lnTo>
                  <a:pt x="1626850" y="1152538"/>
                </a:lnTo>
                <a:lnTo>
                  <a:pt x="1644614" y="1022335"/>
                </a:lnTo>
                <a:lnTo>
                  <a:pt x="1651900" y="889014"/>
                </a:lnTo>
                <a:lnTo>
                  <a:pt x="1651883" y="841932"/>
                </a:lnTo>
                <a:lnTo>
                  <a:pt x="1650504" y="794958"/>
                </a:lnTo>
                <a:lnTo>
                  <a:pt x="1647771" y="748120"/>
                </a:lnTo>
                <a:lnTo>
                  <a:pt x="1643693" y="701446"/>
                </a:lnTo>
                <a:lnTo>
                  <a:pt x="1638276" y="654965"/>
                </a:lnTo>
                <a:lnTo>
                  <a:pt x="1631529" y="608704"/>
                </a:lnTo>
                <a:lnTo>
                  <a:pt x="1623460" y="562693"/>
                </a:lnTo>
                <a:lnTo>
                  <a:pt x="1614077" y="516958"/>
                </a:lnTo>
                <a:lnTo>
                  <a:pt x="1603388" y="471529"/>
                </a:lnTo>
                <a:lnTo>
                  <a:pt x="1591402" y="426432"/>
                </a:lnTo>
                <a:lnTo>
                  <a:pt x="1578125" y="381698"/>
                </a:lnTo>
                <a:lnTo>
                  <a:pt x="1563566" y="337353"/>
                </a:lnTo>
                <a:lnTo>
                  <a:pt x="1547733" y="293426"/>
                </a:lnTo>
                <a:lnTo>
                  <a:pt x="1530634" y="249944"/>
                </a:lnTo>
                <a:lnTo>
                  <a:pt x="1512278" y="206937"/>
                </a:lnTo>
                <a:lnTo>
                  <a:pt x="1492671" y="164433"/>
                </a:lnTo>
                <a:lnTo>
                  <a:pt x="1471822" y="122458"/>
                </a:lnTo>
                <a:lnTo>
                  <a:pt x="1449740" y="81043"/>
                </a:lnTo>
                <a:lnTo>
                  <a:pt x="1426431" y="40214"/>
                </a:lnTo>
                <a:lnTo>
                  <a:pt x="1401904" y="0"/>
                </a:lnTo>
                <a:close/>
              </a:path>
            </a:pathLst>
          </a:custGeom>
          <a:solidFill>
            <a:srgbClr val="FF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object 22"/>
          <p:cNvSpPr/>
          <p:nvPr/>
        </p:nvSpPr>
        <p:spPr>
          <a:xfrm>
            <a:off x="2964432" y="2873430"/>
            <a:ext cx="1652270" cy="2493010"/>
          </a:xfrm>
          <a:custGeom>
            <a:avLst/>
            <a:gdLst/>
            <a:ahLst/>
            <a:cxnLst/>
            <a:rect l="l" t="t" r="r" b="b"/>
            <a:pathLst>
              <a:path w="1652270" h="2493010">
                <a:moveTo>
                  <a:pt x="22865" y="866057"/>
                </a:moveTo>
                <a:lnTo>
                  <a:pt x="0" y="2492666"/>
                </a:lnTo>
                <a:lnTo>
                  <a:pt x="133672" y="2489148"/>
                </a:lnTo>
                <a:lnTo>
                  <a:pt x="264519" y="2475084"/>
                </a:lnTo>
                <a:lnTo>
                  <a:pt x="392115" y="2450886"/>
                </a:lnTo>
                <a:lnTo>
                  <a:pt x="516035" y="2416967"/>
                </a:lnTo>
                <a:lnTo>
                  <a:pt x="635853" y="2373740"/>
                </a:lnTo>
                <a:lnTo>
                  <a:pt x="751145" y="2321617"/>
                </a:lnTo>
                <a:lnTo>
                  <a:pt x="861485" y="2261011"/>
                </a:lnTo>
                <a:lnTo>
                  <a:pt x="966449" y="2192336"/>
                </a:lnTo>
                <a:lnTo>
                  <a:pt x="1065611" y="2116003"/>
                </a:lnTo>
                <a:lnTo>
                  <a:pt x="1158546" y="2032426"/>
                </a:lnTo>
                <a:lnTo>
                  <a:pt x="1244830" y="1942017"/>
                </a:lnTo>
                <a:lnTo>
                  <a:pt x="1324036" y="1845189"/>
                </a:lnTo>
                <a:lnTo>
                  <a:pt x="1395740" y="1742355"/>
                </a:lnTo>
                <a:lnTo>
                  <a:pt x="1459517" y="1633927"/>
                </a:lnTo>
                <a:lnTo>
                  <a:pt x="1514941" y="1520319"/>
                </a:lnTo>
                <a:lnTo>
                  <a:pt x="1561588" y="1401943"/>
                </a:lnTo>
                <a:lnTo>
                  <a:pt x="1599033" y="1279212"/>
                </a:lnTo>
                <a:lnTo>
                  <a:pt x="1626850" y="1152538"/>
                </a:lnTo>
                <a:lnTo>
                  <a:pt x="1644614" y="1022335"/>
                </a:lnTo>
                <a:lnTo>
                  <a:pt x="1651900" y="889014"/>
                </a:lnTo>
                <a:lnTo>
                  <a:pt x="1651883" y="841932"/>
                </a:lnTo>
                <a:lnTo>
                  <a:pt x="1650504" y="794958"/>
                </a:lnTo>
                <a:lnTo>
                  <a:pt x="1647771" y="748120"/>
                </a:lnTo>
                <a:lnTo>
                  <a:pt x="1643693" y="701446"/>
                </a:lnTo>
                <a:lnTo>
                  <a:pt x="1638276" y="654965"/>
                </a:lnTo>
                <a:lnTo>
                  <a:pt x="1631529" y="608704"/>
                </a:lnTo>
                <a:lnTo>
                  <a:pt x="1623460" y="562693"/>
                </a:lnTo>
                <a:lnTo>
                  <a:pt x="1614077" y="516958"/>
                </a:lnTo>
                <a:lnTo>
                  <a:pt x="1603388" y="471529"/>
                </a:lnTo>
                <a:lnTo>
                  <a:pt x="1591402" y="426432"/>
                </a:lnTo>
                <a:lnTo>
                  <a:pt x="1578125" y="381698"/>
                </a:lnTo>
                <a:lnTo>
                  <a:pt x="1563566" y="337353"/>
                </a:lnTo>
                <a:lnTo>
                  <a:pt x="1547733" y="293426"/>
                </a:lnTo>
                <a:lnTo>
                  <a:pt x="1530634" y="249944"/>
                </a:lnTo>
                <a:lnTo>
                  <a:pt x="1512278" y="206937"/>
                </a:lnTo>
                <a:lnTo>
                  <a:pt x="1492671" y="164433"/>
                </a:lnTo>
                <a:lnTo>
                  <a:pt x="1471822" y="122458"/>
                </a:lnTo>
                <a:lnTo>
                  <a:pt x="1449740" y="81043"/>
                </a:lnTo>
                <a:lnTo>
                  <a:pt x="1426431" y="40214"/>
                </a:lnTo>
                <a:lnTo>
                  <a:pt x="1401904" y="0"/>
                </a:lnTo>
                <a:lnTo>
                  <a:pt x="22865" y="866057"/>
                </a:lnTo>
                <a:close/>
              </a:path>
            </a:pathLst>
          </a:custGeom>
          <a:ln w="12189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object 23"/>
          <p:cNvSpPr/>
          <p:nvPr/>
        </p:nvSpPr>
        <p:spPr>
          <a:xfrm>
            <a:off x="1358313" y="3739487"/>
            <a:ext cx="1629410" cy="1626870"/>
          </a:xfrm>
          <a:custGeom>
            <a:avLst/>
            <a:gdLst/>
            <a:ahLst/>
            <a:cxnLst/>
            <a:rect l="l" t="t" r="r" b="b"/>
            <a:pathLst>
              <a:path w="1629410" h="1626870">
                <a:moveTo>
                  <a:pt x="1628983" y="0"/>
                </a:moveTo>
                <a:lnTo>
                  <a:pt x="0" y="24099"/>
                </a:lnTo>
                <a:lnTo>
                  <a:pt x="7125" y="154760"/>
                </a:lnTo>
                <a:lnTo>
                  <a:pt x="24333" y="282478"/>
                </a:lnTo>
                <a:lnTo>
                  <a:pt x="51229" y="406855"/>
                </a:lnTo>
                <a:lnTo>
                  <a:pt x="87414" y="527496"/>
                </a:lnTo>
                <a:lnTo>
                  <a:pt x="132493" y="644006"/>
                </a:lnTo>
                <a:lnTo>
                  <a:pt x="186068" y="755988"/>
                </a:lnTo>
                <a:lnTo>
                  <a:pt x="247744" y="863046"/>
                </a:lnTo>
                <a:lnTo>
                  <a:pt x="317122" y="964785"/>
                </a:lnTo>
                <a:lnTo>
                  <a:pt x="393808" y="1060808"/>
                </a:lnTo>
                <a:lnTo>
                  <a:pt x="477403" y="1150720"/>
                </a:lnTo>
                <a:lnTo>
                  <a:pt x="567511" y="1234124"/>
                </a:lnTo>
                <a:lnTo>
                  <a:pt x="663735" y="1310626"/>
                </a:lnTo>
                <a:lnTo>
                  <a:pt x="765680" y="1379828"/>
                </a:lnTo>
                <a:lnTo>
                  <a:pt x="872947" y="1441335"/>
                </a:lnTo>
                <a:lnTo>
                  <a:pt x="985140" y="1494751"/>
                </a:lnTo>
                <a:lnTo>
                  <a:pt x="1101864" y="1539680"/>
                </a:lnTo>
                <a:lnTo>
                  <a:pt x="1222720" y="1575726"/>
                </a:lnTo>
                <a:lnTo>
                  <a:pt x="1347312" y="1602494"/>
                </a:lnTo>
                <a:lnTo>
                  <a:pt x="1475244" y="1619587"/>
                </a:lnTo>
                <a:lnTo>
                  <a:pt x="1606118" y="1626609"/>
                </a:lnTo>
                <a:lnTo>
                  <a:pt x="1628983" y="0"/>
                </a:lnTo>
                <a:close/>
              </a:path>
            </a:pathLst>
          </a:custGeom>
          <a:solidFill>
            <a:srgbClr val="00CC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4" name="object 24"/>
          <p:cNvSpPr/>
          <p:nvPr/>
        </p:nvSpPr>
        <p:spPr>
          <a:xfrm>
            <a:off x="1358313" y="3739487"/>
            <a:ext cx="1629410" cy="1626870"/>
          </a:xfrm>
          <a:custGeom>
            <a:avLst/>
            <a:gdLst/>
            <a:ahLst/>
            <a:cxnLst/>
            <a:rect l="l" t="t" r="r" b="b"/>
            <a:pathLst>
              <a:path w="1629410" h="1626870">
                <a:moveTo>
                  <a:pt x="1628983" y="0"/>
                </a:moveTo>
                <a:lnTo>
                  <a:pt x="0" y="24099"/>
                </a:lnTo>
                <a:lnTo>
                  <a:pt x="7125" y="154760"/>
                </a:lnTo>
                <a:lnTo>
                  <a:pt x="24333" y="282478"/>
                </a:lnTo>
                <a:lnTo>
                  <a:pt x="51229" y="406855"/>
                </a:lnTo>
                <a:lnTo>
                  <a:pt x="87414" y="527496"/>
                </a:lnTo>
                <a:lnTo>
                  <a:pt x="132493" y="644006"/>
                </a:lnTo>
                <a:lnTo>
                  <a:pt x="186068" y="755988"/>
                </a:lnTo>
                <a:lnTo>
                  <a:pt x="247744" y="863046"/>
                </a:lnTo>
                <a:lnTo>
                  <a:pt x="317122" y="964785"/>
                </a:lnTo>
                <a:lnTo>
                  <a:pt x="393808" y="1060808"/>
                </a:lnTo>
                <a:lnTo>
                  <a:pt x="477403" y="1150720"/>
                </a:lnTo>
                <a:lnTo>
                  <a:pt x="567511" y="1234124"/>
                </a:lnTo>
                <a:lnTo>
                  <a:pt x="663735" y="1310626"/>
                </a:lnTo>
                <a:lnTo>
                  <a:pt x="765680" y="1379828"/>
                </a:lnTo>
                <a:lnTo>
                  <a:pt x="872947" y="1441335"/>
                </a:lnTo>
                <a:lnTo>
                  <a:pt x="985140" y="1494751"/>
                </a:lnTo>
                <a:lnTo>
                  <a:pt x="1101864" y="1539680"/>
                </a:lnTo>
                <a:lnTo>
                  <a:pt x="1222720" y="1575726"/>
                </a:lnTo>
                <a:lnTo>
                  <a:pt x="1347312" y="1602494"/>
                </a:lnTo>
                <a:lnTo>
                  <a:pt x="1475244" y="1619587"/>
                </a:lnTo>
                <a:lnTo>
                  <a:pt x="1606118" y="1626609"/>
                </a:lnTo>
                <a:lnTo>
                  <a:pt x="1628983" y="0"/>
                </a:lnTo>
                <a:close/>
              </a:path>
            </a:pathLst>
          </a:custGeom>
          <a:ln w="1218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object 25"/>
          <p:cNvSpPr/>
          <p:nvPr/>
        </p:nvSpPr>
        <p:spPr>
          <a:xfrm>
            <a:off x="1358313" y="2520183"/>
            <a:ext cx="1629410" cy="1243965"/>
          </a:xfrm>
          <a:custGeom>
            <a:avLst/>
            <a:gdLst/>
            <a:ahLst/>
            <a:cxnLst/>
            <a:rect l="l" t="t" r="r" b="b"/>
            <a:pathLst>
              <a:path w="1629410" h="1243964">
                <a:moveTo>
                  <a:pt x="550650" y="0"/>
                </a:moveTo>
                <a:lnTo>
                  <a:pt x="498345" y="48180"/>
                </a:lnTo>
                <a:lnTo>
                  <a:pt x="448410" y="98370"/>
                </a:lnTo>
                <a:lnTo>
                  <a:pt x="400885" y="150479"/>
                </a:lnTo>
                <a:lnTo>
                  <a:pt x="355809" y="204418"/>
                </a:lnTo>
                <a:lnTo>
                  <a:pt x="313222" y="260099"/>
                </a:lnTo>
                <a:lnTo>
                  <a:pt x="273163" y="317431"/>
                </a:lnTo>
                <a:lnTo>
                  <a:pt x="235672" y="376325"/>
                </a:lnTo>
                <a:lnTo>
                  <a:pt x="200789" y="436691"/>
                </a:lnTo>
                <a:lnTo>
                  <a:pt x="168553" y="498441"/>
                </a:lnTo>
                <a:lnTo>
                  <a:pt x="139004" y="561484"/>
                </a:lnTo>
                <a:lnTo>
                  <a:pt x="112181" y="625732"/>
                </a:lnTo>
                <a:lnTo>
                  <a:pt x="88124" y="691095"/>
                </a:lnTo>
                <a:lnTo>
                  <a:pt x="66873" y="757483"/>
                </a:lnTo>
                <a:lnTo>
                  <a:pt x="48467" y="824807"/>
                </a:lnTo>
                <a:lnTo>
                  <a:pt x="32946" y="892978"/>
                </a:lnTo>
                <a:lnTo>
                  <a:pt x="20350" y="961906"/>
                </a:lnTo>
                <a:lnTo>
                  <a:pt x="10717" y="1031502"/>
                </a:lnTo>
                <a:lnTo>
                  <a:pt x="4088" y="1101677"/>
                </a:lnTo>
                <a:lnTo>
                  <a:pt x="502" y="1172340"/>
                </a:lnTo>
                <a:lnTo>
                  <a:pt x="0" y="1243403"/>
                </a:lnTo>
                <a:lnTo>
                  <a:pt x="1628983" y="1219303"/>
                </a:lnTo>
                <a:lnTo>
                  <a:pt x="550650" y="0"/>
                </a:lnTo>
                <a:close/>
              </a:path>
            </a:pathLst>
          </a:custGeom>
          <a:solidFill>
            <a:srgbClr val="FFFF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6" name="object 26"/>
          <p:cNvSpPr/>
          <p:nvPr/>
        </p:nvSpPr>
        <p:spPr>
          <a:xfrm>
            <a:off x="1358313" y="2520183"/>
            <a:ext cx="1629410" cy="1243965"/>
          </a:xfrm>
          <a:custGeom>
            <a:avLst/>
            <a:gdLst/>
            <a:ahLst/>
            <a:cxnLst/>
            <a:rect l="l" t="t" r="r" b="b"/>
            <a:pathLst>
              <a:path w="1629410" h="1243964">
                <a:moveTo>
                  <a:pt x="1628983" y="1219303"/>
                </a:moveTo>
                <a:lnTo>
                  <a:pt x="550650" y="0"/>
                </a:lnTo>
                <a:lnTo>
                  <a:pt x="498345" y="48180"/>
                </a:lnTo>
                <a:lnTo>
                  <a:pt x="448410" y="98370"/>
                </a:lnTo>
                <a:lnTo>
                  <a:pt x="400885" y="150479"/>
                </a:lnTo>
                <a:lnTo>
                  <a:pt x="355809" y="204418"/>
                </a:lnTo>
                <a:lnTo>
                  <a:pt x="313222" y="260099"/>
                </a:lnTo>
                <a:lnTo>
                  <a:pt x="273163" y="317431"/>
                </a:lnTo>
                <a:lnTo>
                  <a:pt x="235672" y="376325"/>
                </a:lnTo>
                <a:lnTo>
                  <a:pt x="200789" y="436691"/>
                </a:lnTo>
                <a:lnTo>
                  <a:pt x="168553" y="498441"/>
                </a:lnTo>
                <a:lnTo>
                  <a:pt x="139004" y="561484"/>
                </a:lnTo>
                <a:lnTo>
                  <a:pt x="112181" y="625732"/>
                </a:lnTo>
                <a:lnTo>
                  <a:pt x="88124" y="691095"/>
                </a:lnTo>
                <a:lnTo>
                  <a:pt x="66873" y="757483"/>
                </a:lnTo>
                <a:lnTo>
                  <a:pt x="48467" y="824807"/>
                </a:lnTo>
                <a:lnTo>
                  <a:pt x="32946" y="892978"/>
                </a:lnTo>
                <a:lnTo>
                  <a:pt x="20350" y="961906"/>
                </a:lnTo>
                <a:lnTo>
                  <a:pt x="10717" y="1031502"/>
                </a:lnTo>
                <a:lnTo>
                  <a:pt x="4088" y="1101677"/>
                </a:lnTo>
                <a:lnTo>
                  <a:pt x="502" y="1172340"/>
                </a:lnTo>
                <a:lnTo>
                  <a:pt x="0" y="1243403"/>
                </a:lnTo>
                <a:lnTo>
                  <a:pt x="1628983" y="1219303"/>
                </a:lnTo>
                <a:close/>
              </a:path>
            </a:pathLst>
          </a:custGeom>
          <a:ln w="1218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object 27"/>
          <p:cNvSpPr/>
          <p:nvPr/>
        </p:nvSpPr>
        <p:spPr>
          <a:xfrm>
            <a:off x="1908964" y="2112776"/>
            <a:ext cx="1078865" cy="1626870"/>
          </a:xfrm>
          <a:custGeom>
            <a:avLst/>
            <a:gdLst/>
            <a:ahLst/>
            <a:cxnLst/>
            <a:rect l="l" t="t" r="r" b="b"/>
            <a:pathLst>
              <a:path w="1078864" h="1626870">
                <a:moveTo>
                  <a:pt x="1078333" y="0"/>
                </a:moveTo>
                <a:lnTo>
                  <a:pt x="1018880" y="1082"/>
                </a:lnTo>
                <a:lnTo>
                  <a:pt x="959684" y="4318"/>
                </a:lnTo>
                <a:lnTo>
                  <a:pt x="900801" y="9685"/>
                </a:lnTo>
                <a:lnTo>
                  <a:pt x="842284" y="17164"/>
                </a:lnTo>
                <a:lnTo>
                  <a:pt x="784187" y="26735"/>
                </a:lnTo>
                <a:lnTo>
                  <a:pt x="726565" y="38376"/>
                </a:lnTo>
                <a:lnTo>
                  <a:pt x="669472" y="52068"/>
                </a:lnTo>
                <a:lnTo>
                  <a:pt x="612961" y="67790"/>
                </a:lnTo>
                <a:lnTo>
                  <a:pt x="557088" y="85523"/>
                </a:lnTo>
                <a:lnTo>
                  <a:pt x="501905" y="105244"/>
                </a:lnTo>
                <a:lnTo>
                  <a:pt x="447468" y="126935"/>
                </a:lnTo>
                <a:lnTo>
                  <a:pt x="393830" y="150575"/>
                </a:lnTo>
                <a:lnTo>
                  <a:pt x="341046" y="176143"/>
                </a:lnTo>
                <a:lnTo>
                  <a:pt x="289169" y="203619"/>
                </a:lnTo>
                <a:lnTo>
                  <a:pt x="238254" y="232983"/>
                </a:lnTo>
                <a:lnTo>
                  <a:pt x="188355" y="264214"/>
                </a:lnTo>
                <a:lnTo>
                  <a:pt x="139525" y="297293"/>
                </a:lnTo>
                <a:lnTo>
                  <a:pt x="91820" y="332198"/>
                </a:lnTo>
                <a:lnTo>
                  <a:pt x="45294" y="368909"/>
                </a:lnTo>
                <a:lnTo>
                  <a:pt x="0" y="407407"/>
                </a:lnTo>
                <a:lnTo>
                  <a:pt x="1078333" y="1626710"/>
                </a:lnTo>
                <a:lnTo>
                  <a:pt x="1078333" y="0"/>
                </a:lnTo>
                <a:close/>
              </a:path>
            </a:pathLst>
          </a:custGeom>
          <a:solidFill>
            <a:srgbClr val="008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8" name="object 28"/>
          <p:cNvSpPr/>
          <p:nvPr/>
        </p:nvSpPr>
        <p:spPr>
          <a:xfrm>
            <a:off x="1908964" y="2112776"/>
            <a:ext cx="1078865" cy="1626870"/>
          </a:xfrm>
          <a:custGeom>
            <a:avLst/>
            <a:gdLst/>
            <a:ahLst/>
            <a:cxnLst/>
            <a:rect l="l" t="t" r="r" b="b"/>
            <a:pathLst>
              <a:path w="1078864" h="1626870">
                <a:moveTo>
                  <a:pt x="1078333" y="1626710"/>
                </a:moveTo>
                <a:lnTo>
                  <a:pt x="1078333" y="0"/>
                </a:lnTo>
                <a:lnTo>
                  <a:pt x="1018880" y="1082"/>
                </a:lnTo>
                <a:lnTo>
                  <a:pt x="959684" y="4318"/>
                </a:lnTo>
                <a:lnTo>
                  <a:pt x="900801" y="9685"/>
                </a:lnTo>
                <a:lnTo>
                  <a:pt x="842284" y="17164"/>
                </a:lnTo>
                <a:lnTo>
                  <a:pt x="784187" y="26735"/>
                </a:lnTo>
                <a:lnTo>
                  <a:pt x="726565" y="38376"/>
                </a:lnTo>
                <a:lnTo>
                  <a:pt x="669472" y="52068"/>
                </a:lnTo>
                <a:lnTo>
                  <a:pt x="612961" y="67790"/>
                </a:lnTo>
                <a:lnTo>
                  <a:pt x="557088" y="85523"/>
                </a:lnTo>
                <a:lnTo>
                  <a:pt x="501905" y="105244"/>
                </a:lnTo>
                <a:lnTo>
                  <a:pt x="447468" y="126935"/>
                </a:lnTo>
                <a:lnTo>
                  <a:pt x="393830" y="150575"/>
                </a:lnTo>
                <a:lnTo>
                  <a:pt x="341046" y="176143"/>
                </a:lnTo>
                <a:lnTo>
                  <a:pt x="289169" y="203619"/>
                </a:lnTo>
                <a:lnTo>
                  <a:pt x="238254" y="232983"/>
                </a:lnTo>
                <a:lnTo>
                  <a:pt x="188355" y="264214"/>
                </a:lnTo>
                <a:lnTo>
                  <a:pt x="139525" y="297293"/>
                </a:lnTo>
                <a:lnTo>
                  <a:pt x="91820" y="332198"/>
                </a:lnTo>
                <a:lnTo>
                  <a:pt x="45294" y="368909"/>
                </a:lnTo>
                <a:lnTo>
                  <a:pt x="0" y="407407"/>
                </a:lnTo>
                <a:lnTo>
                  <a:pt x="1078333" y="1626710"/>
                </a:lnTo>
                <a:close/>
              </a:path>
            </a:pathLst>
          </a:custGeom>
          <a:ln w="12189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9" name="object 29"/>
          <p:cNvSpPr txBox="1"/>
          <p:nvPr/>
        </p:nvSpPr>
        <p:spPr>
          <a:xfrm>
            <a:off x="3800166" y="1963207"/>
            <a:ext cx="1348740" cy="4445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ctr" marL="12700" marR="5080" indent="-635">
              <a:lnSpc>
                <a:spcPts val="1150"/>
              </a:lnSpc>
            </a:pPr>
            <a:r>
              <a:rPr dirty="0" sz="1000" spc="-1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rd</a:t>
            </a:r>
            <a:r>
              <a:rPr dirty="0" sz="1000" spc="-10">
                <a:latin typeface="Arial"/>
                <a:cs typeface="Arial"/>
              </a:rPr>
              <a:t>öl</a:t>
            </a:r>
            <a:r>
              <a:rPr dirty="0" sz="1000" spc="-5">
                <a:latin typeface="Arial"/>
                <a:cs typeface="Arial"/>
              </a:rPr>
              <a:t>brennsto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0">
                <a:latin typeface="Arial"/>
                <a:cs typeface="Arial"/>
              </a:rPr>
              <a:t>f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10">
                <a:latin typeface="Arial"/>
                <a:cs typeface="Arial"/>
              </a:rPr>
              <a:t> Co</a:t>
            </a:r>
            <a:r>
              <a:rPr dirty="0" sz="1000" spc="5">
                <a:latin typeface="Arial"/>
                <a:cs typeface="Arial"/>
              </a:rPr>
              <a:t>m</a:t>
            </a:r>
            <a:r>
              <a:rPr dirty="0" sz="1000" spc="-10">
                <a:latin typeface="Arial"/>
                <a:cs typeface="Arial"/>
              </a:rPr>
              <a:t>b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>
                <a:latin typeface="Arial"/>
                <a:cs typeface="Arial"/>
              </a:rPr>
              <a:t>s</a:t>
            </a:r>
            <a:r>
              <a:rPr dirty="0" sz="1000" spc="-5">
                <a:latin typeface="Arial"/>
                <a:cs typeface="Arial"/>
              </a:rPr>
              <a:t>t</a:t>
            </a:r>
            <a:r>
              <a:rPr dirty="0" sz="1000" spc="-15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b</a:t>
            </a:r>
            <a:r>
              <a:rPr dirty="0" sz="1000" spc="-15">
                <a:latin typeface="Arial"/>
                <a:cs typeface="Arial"/>
              </a:rPr>
              <a:t>l</a:t>
            </a:r>
            <a:r>
              <a:rPr dirty="0" sz="1000" spc="-10">
                <a:latin typeface="Arial"/>
                <a:cs typeface="Arial"/>
              </a:rPr>
              <a:t>es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p</a:t>
            </a:r>
            <a:r>
              <a:rPr dirty="0" sz="1000" spc="-15">
                <a:latin typeface="Arial"/>
                <a:cs typeface="Arial"/>
              </a:rPr>
              <a:t>é</a:t>
            </a:r>
            <a:r>
              <a:rPr dirty="0" sz="1000" spc="-5">
                <a:latin typeface="Arial"/>
                <a:cs typeface="Arial"/>
              </a:rPr>
              <a:t>tro</a:t>
            </a:r>
            <a:r>
              <a:rPr dirty="0" sz="1000" spc="-15">
                <a:latin typeface="Arial"/>
                <a:cs typeface="Arial"/>
              </a:rPr>
              <a:t>l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ers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16%</a:t>
            </a:r>
            <a:endParaRPr sz="1000">
              <a:latin typeface="Arial"/>
              <a:cs typeface="Arial"/>
            </a:endParaRPr>
          </a:p>
        </p:txBody>
      </p:sp>
      <p:sp>
        <p:nvSpPr>
          <p:cNvPr id="35" name="object 35"/>
          <p:cNvSpPr txBox="1"/>
          <p:nvPr/>
        </p:nvSpPr>
        <p:spPr>
          <a:xfrm>
            <a:off x="9719056" y="6992825"/>
            <a:ext cx="160655" cy="1143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z="700" spc="-5">
                <a:latin typeface="Arial"/>
                <a:cs typeface="Arial"/>
              </a:rPr>
              <a:t>2</a:t>
            </a:fld>
            <a:r>
              <a:rPr dirty="0" sz="700" spc="-10">
                <a:latin typeface="Arial"/>
                <a:cs typeface="Arial"/>
              </a:rPr>
              <a:t>/</a:t>
            </a:r>
            <a:r>
              <a:rPr dirty="0" sz="700" spc="-5">
                <a:latin typeface="Arial"/>
                <a:cs typeface="Arial"/>
              </a:rPr>
              <a:t>8</a:t>
            </a:r>
            <a:endParaRPr sz="700">
              <a:latin typeface="Arial"/>
              <a:cs typeface="Arial"/>
            </a:endParaRPr>
          </a:p>
        </p:txBody>
      </p:sp>
      <p:sp>
        <p:nvSpPr>
          <p:cNvPr id="30" name="object 30"/>
          <p:cNvSpPr txBox="1"/>
          <p:nvPr/>
        </p:nvSpPr>
        <p:spPr>
          <a:xfrm>
            <a:off x="4366086" y="4495930"/>
            <a:ext cx="1206500" cy="4445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ctr" marL="12700" marR="5080" indent="2540">
              <a:lnSpc>
                <a:spcPts val="1150"/>
              </a:lnSpc>
            </a:pPr>
            <a:r>
              <a:rPr dirty="0" sz="1000" spc="-1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rd</a:t>
            </a:r>
            <a:r>
              <a:rPr dirty="0" sz="1000" spc="-10">
                <a:latin typeface="Arial"/>
                <a:cs typeface="Arial"/>
              </a:rPr>
              <a:t>öl</a:t>
            </a:r>
            <a:r>
              <a:rPr dirty="0" sz="1000" spc="-5">
                <a:latin typeface="Arial"/>
                <a:cs typeface="Arial"/>
              </a:rPr>
              <a:t>tre</a:t>
            </a:r>
            <a:r>
              <a:rPr dirty="0" sz="1000" spc="-15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bsto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0">
                <a:latin typeface="Arial"/>
                <a:cs typeface="Arial"/>
              </a:rPr>
              <a:t>f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 Carb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 spc="-5">
                <a:latin typeface="Arial"/>
                <a:cs typeface="Arial"/>
              </a:rPr>
              <a:t>ra</a:t>
            </a:r>
            <a:r>
              <a:rPr dirty="0" sz="1000" spc="-15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ts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p</a:t>
            </a:r>
            <a:r>
              <a:rPr dirty="0" sz="1000" spc="-15">
                <a:latin typeface="Arial"/>
                <a:cs typeface="Arial"/>
              </a:rPr>
              <a:t>é</a:t>
            </a:r>
            <a:r>
              <a:rPr dirty="0" sz="1000" spc="-5">
                <a:latin typeface="Arial"/>
                <a:cs typeface="Arial"/>
              </a:rPr>
              <a:t>tro</a:t>
            </a:r>
            <a:r>
              <a:rPr dirty="0" sz="1000" spc="-15">
                <a:latin typeface="Arial"/>
                <a:cs typeface="Arial"/>
              </a:rPr>
              <a:t>l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ers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34%</a:t>
            </a:r>
            <a:endParaRPr sz="1000">
              <a:latin typeface="Arial"/>
              <a:cs typeface="Arial"/>
            </a:endParaRPr>
          </a:p>
        </p:txBody>
      </p:sp>
      <p:sp>
        <p:nvSpPr>
          <p:cNvPr id="31" name="object 31"/>
          <p:cNvSpPr txBox="1"/>
          <p:nvPr/>
        </p:nvSpPr>
        <p:spPr>
          <a:xfrm>
            <a:off x="1058474" y="4871868"/>
            <a:ext cx="606425" cy="4445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ctr" marL="12065" marR="5080">
              <a:lnSpc>
                <a:spcPts val="1150"/>
              </a:lnSpc>
            </a:pPr>
            <a:r>
              <a:rPr dirty="0" sz="1000" spc="-10">
                <a:latin typeface="Arial"/>
                <a:cs typeface="Arial"/>
              </a:rPr>
              <a:t>El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5">
                <a:latin typeface="Arial"/>
                <a:cs typeface="Arial"/>
              </a:rPr>
              <a:t>k</a:t>
            </a:r>
            <a:r>
              <a:rPr dirty="0" sz="1000" spc="-5">
                <a:latin typeface="Arial"/>
                <a:cs typeface="Arial"/>
              </a:rPr>
              <a:t>tr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25">
                <a:latin typeface="Arial"/>
                <a:cs typeface="Arial"/>
              </a:rPr>
              <a:t>z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tät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El</a:t>
            </a:r>
            <a:r>
              <a:rPr dirty="0" sz="1000" spc="-5">
                <a:latin typeface="Arial"/>
                <a:cs typeface="Arial"/>
              </a:rPr>
              <a:t>ectr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>
                <a:latin typeface="Arial"/>
                <a:cs typeface="Arial"/>
              </a:rPr>
              <a:t>c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té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25%</a:t>
            </a:r>
            <a:endParaRPr sz="1000">
              <a:latin typeface="Arial"/>
              <a:cs typeface="Arial"/>
            </a:endParaRPr>
          </a:p>
        </p:txBody>
      </p:sp>
      <p:sp>
        <p:nvSpPr>
          <p:cNvPr id="32" name="object 32"/>
          <p:cNvSpPr txBox="1"/>
          <p:nvPr/>
        </p:nvSpPr>
        <p:spPr>
          <a:xfrm>
            <a:off x="971281" y="2952172"/>
            <a:ext cx="278130" cy="4445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just" marL="12700" marR="5080" indent="10160">
              <a:lnSpc>
                <a:spcPts val="1150"/>
              </a:lnSpc>
            </a:pPr>
            <a:r>
              <a:rPr dirty="0" sz="1000" spc="-10">
                <a:latin typeface="Arial"/>
                <a:cs typeface="Arial"/>
              </a:rPr>
              <a:t>Gas Gaz </a:t>
            </a:r>
            <a:r>
              <a:rPr dirty="0" sz="1000" spc="-15">
                <a:latin typeface="Arial"/>
                <a:cs typeface="Arial"/>
              </a:rPr>
              <a:t>14%</a:t>
            </a:r>
            <a:endParaRPr sz="1000">
              <a:latin typeface="Arial"/>
              <a:cs typeface="Arial"/>
            </a:endParaRPr>
          </a:p>
        </p:txBody>
      </p:sp>
      <p:sp>
        <p:nvSpPr>
          <p:cNvPr id="33" name="object 33"/>
          <p:cNvSpPr txBox="1"/>
          <p:nvPr/>
        </p:nvSpPr>
        <p:spPr>
          <a:xfrm>
            <a:off x="2020652" y="1875562"/>
            <a:ext cx="286385" cy="2984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5240" marR="5080" indent="-3175">
              <a:lnSpc>
                <a:spcPts val="1150"/>
              </a:lnSpc>
            </a:pPr>
            <a:r>
              <a:rPr dirty="0" sz="1000" spc="-5">
                <a:latin typeface="Arial"/>
                <a:cs typeface="Arial"/>
              </a:rPr>
              <a:t>Rest </a:t>
            </a:r>
            <a:r>
              <a:rPr dirty="0" sz="1000" spc="-15">
                <a:latin typeface="Arial"/>
                <a:cs typeface="Arial"/>
              </a:rPr>
              <a:t>11%</a:t>
            </a:r>
            <a:endParaRPr sz="1000">
              <a:latin typeface="Arial"/>
              <a:cs typeface="Arial"/>
            </a:endParaRPr>
          </a:p>
        </p:txBody>
      </p:sp>
      <p:sp>
        <p:nvSpPr>
          <p:cNvPr id="34" name="object 34"/>
          <p:cNvSpPr txBox="1"/>
          <p:nvPr/>
        </p:nvSpPr>
        <p:spPr>
          <a:xfrm>
            <a:off x="1793826" y="1098926"/>
            <a:ext cx="2227580" cy="4445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ctr" marL="12700" marR="5080" indent="-1270">
              <a:lnSpc>
                <a:spcPts val="1150"/>
              </a:lnSpc>
            </a:pPr>
            <a:r>
              <a:rPr dirty="0" sz="1000" spc="-15" b="1">
                <a:latin typeface="Arial"/>
                <a:cs typeface="Arial"/>
              </a:rPr>
              <a:t>E</a:t>
            </a:r>
            <a:r>
              <a:rPr dirty="0" sz="1000" spc="-10" b="1">
                <a:latin typeface="Arial"/>
                <a:cs typeface="Arial"/>
              </a:rPr>
              <a:t>ndene</a:t>
            </a:r>
            <a:r>
              <a:rPr dirty="0" sz="1000" spc="-10" b="1">
                <a:latin typeface="Arial"/>
                <a:cs typeface="Arial"/>
              </a:rPr>
              <a:t>r</a:t>
            </a:r>
            <a:r>
              <a:rPr dirty="0" sz="1000" spc="-5" b="1">
                <a:latin typeface="Arial"/>
                <a:cs typeface="Arial"/>
              </a:rPr>
              <a:t>gie</a:t>
            </a:r>
            <a:r>
              <a:rPr dirty="0" sz="1000" spc="-5" b="1">
                <a:latin typeface="Arial"/>
                <a:cs typeface="Arial"/>
              </a:rPr>
              <a:t>v</a:t>
            </a:r>
            <a:r>
              <a:rPr dirty="0" sz="1000" spc="-10" b="1">
                <a:latin typeface="Arial"/>
                <a:cs typeface="Arial"/>
              </a:rPr>
              <a:t>e</a:t>
            </a:r>
            <a:r>
              <a:rPr dirty="0" sz="1000" spc="-10" b="1">
                <a:latin typeface="Arial"/>
                <a:cs typeface="Arial"/>
              </a:rPr>
              <a:t>r</a:t>
            </a:r>
            <a:r>
              <a:rPr dirty="0" sz="1000" spc="-10" b="1">
                <a:latin typeface="Arial"/>
                <a:cs typeface="Arial"/>
              </a:rPr>
              <a:t>b</a:t>
            </a:r>
            <a:r>
              <a:rPr dirty="0" sz="1000" spc="-10" b="1">
                <a:latin typeface="Arial"/>
                <a:cs typeface="Arial"/>
              </a:rPr>
              <a:t>r</a:t>
            </a:r>
            <a:r>
              <a:rPr dirty="0" sz="1000" spc="-10" b="1">
                <a:latin typeface="Arial"/>
                <a:cs typeface="Arial"/>
              </a:rPr>
              <a:t>auch</a:t>
            </a:r>
            <a:r>
              <a:rPr dirty="0" sz="1000" spc="30" b="1">
                <a:latin typeface="Arial"/>
                <a:cs typeface="Arial"/>
              </a:rPr>
              <a:t> </a:t>
            </a:r>
            <a:r>
              <a:rPr dirty="0" sz="1000" spc="-10" b="1">
                <a:latin typeface="Arial"/>
                <a:cs typeface="Arial"/>
              </a:rPr>
              <a:t>2</a:t>
            </a:r>
            <a:r>
              <a:rPr dirty="0" sz="1000" spc="-15" b="1">
                <a:latin typeface="Arial"/>
                <a:cs typeface="Arial"/>
              </a:rPr>
              <a:t>0</a:t>
            </a:r>
            <a:r>
              <a:rPr dirty="0" sz="1000" spc="-10" b="1">
                <a:latin typeface="Arial"/>
                <a:cs typeface="Arial"/>
              </a:rPr>
              <a:t>16</a:t>
            </a:r>
            <a:r>
              <a:rPr dirty="0" sz="1000" spc="-10" b="1">
                <a:latin typeface="Arial"/>
                <a:cs typeface="Arial"/>
              </a:rPr>
              <a:t> Consommation</a:t>
            </a:r>
            <a:r>
              <a:rPr dirty="0" sz="1000" spc="10" b="1">
                <a:latin typeface="Arial"/>
                <a:cs typeface="Arial"/>
              </a:rPr>
              <a:t> </a:t>
            </a:r>
            <a:r>
              <a:rPr dirty="0" sz="1000" spc="-5" b="1">
                <a:latin typeface="Arial"/>
                <a:cs typeface="Arial"/>
              </a:rPr>
              <a:t>finale</a:t>
            </a:r>
            <a:r>
              <a:rPr dirty="0" sz="1000" spc="-5" b="1">
                <a:latin typeface="Arial"/>
                <a:cs typeface="Arial"/>
              </a:rPr>
              <a:t> </a:t>
            </a:r>
            <a:r>
              <a:rPr dirty="0" sz="1000" spc="-10" b="1">
                <a:latin typeface="Arial"/>
                <a:cs typeface="Arial"/>
              </a:rPr>
              <a:t>d'éne</a:t>
            </a:r>
            <a:r>
              <a:rPr dirty="0" sz="1000" spc="-10" b="1">
                <a:latin typeface="Arial"/>
                <a:cs typeface="Arial"/>
              </a:rPr>
              <a:t>r</a:t>
            </a:r>
            <a:r>
              <a:rPr dirty="0" sz="1000" spc="-5" b="1">
                <a:latin typeface="Arial"/>
                <a:cs typeface="Arial"/>
              </a:rPr>
              <a:t>gie</a:t>
            </a:r>
            <a:r>
              <a:rPr dirty="0" sz="1000" spc="15" b="1">
                <a:latin typeface="Arial"/>
                <a:cs typeface="Arial"/>
              </a:rPr>
              <a:t> </a:t>
            </a:r>
            <a:r>
              <a:rPr dirty="0" sz="1000" spc="-10" b="1">
                <a:latin typeface="Arial"/>
                <a:cs typeface="Arial"/>
              </a:rPr>
              <a:t>2</a:t>
            </a:r>
            <a:r>
              <a:rPr dirty="0" sz="1000" spc="-15" b="1">
                <a:latin typeface="Arial"/>
                <a:cs typeface="Arial"/>
              </a:rPr>
              <a:t>0</a:t>
            </a:r>
            <a:r>
              <a:rPr dirty="0" sz="1000" spc="-10" b="1">
                <a:latin typeface="Arial"/>
                <a:cs typeface="Arial"/>
              </a:rPr>
              <a:t>16</a:t>
            </a:r>
            <a:r>
              <a:rPr dirty="0" sz="1000" spc="-5" b="1">
                <a:latin typeface="Arial"/>
                <a:cs typeface="Arial"/>
              </a:rPr>
              <a:t> (</a:t>
            </a:r>
            <a:r>
              <a:rPr dirty="0" sz="1000" spc="0" b="1">
                <a:latin typeface="Arial"/>
                <a:cs typeface="Arial"/>
              </a:rPr>
              <a:t>T</a:t>
            </a:r>
            <a:r>
              <a:rPr dirty="0" sz="1000" spc="-5" b="1">
                <a:latin typeface="Arial"/>
                <a:cs typeface="Arial"/>
              </a:rPr>
              <a:t>otal:</a:t>
            </a:r>
            <a:r>
              <a:rPr dirty="0" sz="1000" spc="-15" b="1">
                <a:latin typeface="Arial"/>
                <a:cs typeface="Arial"/>
              </a:rPr>
              <a:t> </a:t>
            </a:r>
            <a:r>
              <a:rPr dirty="0" sz="1000" spc="-10" b="1">
                <a:latin typeface="Arial"/>
                <a:cs typeface="Arial"/>
              </a:rPr>
              <a:t>8</a:t>
            </a:r>
            <a:r>
              <a:rPr dirty="0" sz="1000" spc="-15" b="1">
                <a:latin typeface="Arial"/>
                <a:cs typeface="Arial"/>
              </a:rPr>
              <a:t>5</a:t>
            </a:r>
            <a:r>
              <a:rPr dirty="0" sz="1000" spc="-5" b="1">
                <a:latin typeface="Arial"/>
                <a:cs typeface="Arial"/>
              </a:rPr>
              <a:t>4'300</a:t>
            </a:r>
            <a:r>
              <a:rPr dirty="0" sz="1000" spc="15" b="1">
                <a:latin typeface="Arial"/>
                <a:cs typeface="Arial"/>
              </a:rPr>
              <a:t> </a:t>
            </a:r>
            <a:r>
              <a:rPr dirty="0" sz="1000" spc="0" b="1">
                <a:latin typeface="Arial"/>
                <a:cs typeface="Arial"/>
              </a:rPr>
              <a:t>T</a:t>
            </a:r>
            <a:r>
              <a:rPr dirty="0" sz="1000" spc="-5" b="1">
                <a:latin typeface="Arial"/>
                <a:cs typeface="Arial"/>
              </a:rPr>
              <a:t>J)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272154" y="1357581"/>
            <a:ext cx="1381125" cy="429259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 marR="5080" indent="156845">
              <a:lnSpc>
                <a:spcPct val="137500"/>
              </a:lnSpc>
            </a:pPr>
            <a:r>
              <a:rPr dirty="0" sz="1200" b="1">
                <a:latin typeface="Arial"/>
                <a:cs typeface="Arial"/>
              </a:rPr>
              <a:t>Erdölprodukte Produi</a:t>
            </a:r>
            <a:r>
              <a:rPr dirty="0" sz="1200" spc="-5" b="1">
                <a:latin typeface="Arial"/>
                <a:cs typeface="Arial"/>
              </a:rPr>
              <a:t>t</a:t>
            </a:r>
            <a:r>
              <a:rPr dirty="0" sz="1200" b="1">
                <a:latin typeface="Arial"/>
                <a:cs typeface="Arial"/>
              </a:rPr>
              <a:t>s pétrolie</a:t>
            </a:r>
            <a:r>
              <a:rPr dirty="0" sz="1200" spc="-15" b="1">
                <a:latin typeface="Arial"/>
                <a:cs typeface="Arial"/>
              </a:rPr>
              <a:t>r</a:t>
            </a:r>
            <a:r>
              <a:rPr dirty="0" sz="1200" b="1">
                <a:latin typeface="Arial"/>
                <a:cs typeface="Arial"/>
              </a:rPr>
              <a:t>s</a:t>
            </a:r>
            <a:endParaRPr sz="1200">
              <a:latin typeface="Arial"/>
              <a:cs typeface="Arial"/>
            </a:endParaRPr>
          </a:p>
        </p:txBody>
      </p:sp>
      <p:sp>
        <p:nvSpPr>
          <p:cNvPr id="5" name="object 5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pc="-5"/>
              <a:t>4</a:t>
            </a:fld>
            <a:r>
              <a:rPr dirty="0" spc="-10"/>
              <a:t>/</a:t>
            </a:r>
            <a:r>
              <a:rPr dirty="0" spc="-5"/>
              <a:t>8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51626" y="1357581"/>
            <a:ext cx="704215" cy="429259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64135">
              <a:lnSpc>
                <a:spcPct val="100000"/>
              </a:lnSpc>
            </a:pPr>
            <a:r>
              <a:rPr dirty="0" sz="1200" spc="5">
                <a:latin typeface="Arial"/>
                <a:cs typeface="Arial"/>
              </a:rPr>
              <a:t>T</a:t>
            </a:r>
            <a:r>
              <a:rPr dirty="0" sz="1200" spc="-10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bel</a:t>
            </a:r>
            <a:r>
              <a:rPr dirty="0" sz="1200" spc="-5">
                <a:latin typeface="Arial"/>
                <a:cs typeface="Arial"/>
              </a:rPr>
              <a:t>l</a:t>
            </a:r>
            <a:r>
              <a:rPr dirty="0" sz="1200">
                <a:latin typeface="Arial"/>
                <a:cs typeface="Arial"/>
              </a:rPr>
              <a:t>e</a:t>
            </a:r>
            <a:r>
              <a:rPr dirty="0" sz="1200" spc="-10">
                <a:latin typeface="Arial"/>
                <a:cs typeface="Arial"/>
              </a:rPr>
              <a:t> </a:t>
            </a:r>
            <a:r>
              <a:rPr dirty="0" sz="1200">
                <a:latin typeface="Arial"/>
                <a:cs typeface="Arial"/>
              </a:rPr>
              <a:t>2</a:t>
            </a:r>
            <a:endParaRPr sz="12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540"/>
              </a:spcBef>
            </a:pPr>
            <a:r>
              <a:rPr dirty="0" sz="1200" spc="5">
                <a:latin typeface="Arial"/>
                <a:cs typeface="Arial"/>
              </a:rPr>
              <a:t>T</a:t>
            </a:r>
            <a:r>
              <a:rPr dirty="0" sz="1200" spc="-10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ble</a:t>
            </a:r>
            <a:r>
              <a:rPr dirty="0" sz="1200" spc="-5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u 2</a:t>
            </a:r>
            <a:endParaRPr sz="1200">
              <a:latin typeface="Arial"/>
              <a:cs typeface="Arial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305688" y="2174366"/>
          <a:ext cx="6861175" cy="60528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99058"/>
                <a:gridCol w="661416"/>
                <a:gridCol w="660272"/>
                <a:gridCol w="661416"/>
                <a:gridCol w="661669"/>
                <a:gridCol w="821436"/>
                <a:gridCol w="591311"/>
                <a:gridCol w="594741"/>
                <a:gridCol w="1094232"/>
              </a:tblGrid>
              <a:tr h="454152">
                <a:tc rowSpan="3">
                  <a:txBody>
                    <a:bodyPr/>
                    <a:lstStyle/>
                    <a:p>
                      <a:pPr/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405765" marR="351790" indent="-4889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erbra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514350" marR="351155" indent="-15557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erbra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J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 marL="131445" marR="123825" indent="762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erä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ru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in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2762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nt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rowSpan="3"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52627"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366395" marR="235585" indent="-161925">
                        <a:lnSpc>
                          <a:spcPts val="115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Conso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en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492759" marR="217170" indent="-268605">
                        <a:lnSpc>
                          <a:spcPts val="115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Conso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en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J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 marL="255270" marR="139065" indent="-10541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ation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2978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15087"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7907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35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803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35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9652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2015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20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3906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4986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12029">
                <a:tc>
                  <a:txBody>
                    <a:bodyPr/>
                    <a:lstStyle/>
                    <a:p>
                      <a:pPr marL="218440">
                        <a:lnSpc>
                          <a:spcPct val="100000"/>
                        </a:lnSpc>
                      </a:pPr>
                      <a:r>
                        <a:rPr dirty="0" sz="1000" spc="-5" u="sng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re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ns</a:t>
                      </a:r>
                      <a:r>
                        <a:rPr dirty="0" sz="1000" spc="10" u="sng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10" u="sng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3"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'013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3">
                  <a:txBody>
                    <a:bodyPr/>
                    <a:lstStyle/>
                    <a:p>
                      <a:pPr marL="1955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'085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rowSpan="3">
                  <a:txBody>
                    <a:bodyPr/>
                    <a:lstStyle/>
                    <a:p>
                      <a:pPr marL="1225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129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3">
                  <a:txBody>
                    <a:bodyPr/>
                    <a:lstStyle/>
                    <a:p>
                      <a:pPr marL="1257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132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rowSpan="3">
                  <a:txBody>
                    <a:bodyPr/>
                    <a:lstStyle/>
                    <a:p>
                      <a:pPr marL="3740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4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3">
                  <a:txBody>
                    <a:bodyPr/>
                    <a:lstStyle/>
                    <a:p>
                      <a:pPr marL="1943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3">
                  <a:txBody>
                    <a:bodyPr/>
                    <a:lstStyle/>
                    <a:p>
                      <a:pPr marL="2070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51130">
                        <a:lnSpc>
                          <a:spcPct val="100000"/>
                        </a:lnSpc>
                      </a:pPr>
                      <a:r>
                        <a:rPr dirty="0" sz="1000" u="sng">
                          <a:latin typeface="Arial"/>
                          <a:cs typeface="Arial"/>
                        </a:rPr>
                        <a:t>Co</a:t>
                      </a:r>
                      <a:r>
                        <a:rPr dirty="0" sz="1000" spc="20" u="sng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10" u="sng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10" u="sng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es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222503">
                <a:tc>
                  <a:txBody>
                    <a:bodyPr/>
                    <a:lstStyle/>
                    <a:p>
                      <a:pPr algn="ctr" marL="127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He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ö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Hu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1742">
                <a:tc>
                  <a:txBody>
                    <a:bodyPr/>
                    <a:lstStyle/>
                    <a:p>
                      <a:pPr marL="23241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extra-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9748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extra-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é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ère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1742">
                <a:tc>
                  <a:txBody>
                    <a:bodyPr/>
                    <a:lstStyle/>
                    <a:p>
                      <a:pPr marL="7366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He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ö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nd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1303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Hu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-20">
                          <a:latin typeface="Arial"/>
                          <a:cs typeface="Arial"/>
                        </a:rPr>
                        <a:t>y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2503">
                <a:tc>
                  <a:txBody>
                    <a:bodyPr/>
                    <a:lstStyle/>
                    <a:p>
                      <a:pPr marL="342265">
                        <a:lnSpc>
                          <a:spcPct val="100000"/>
                        </a:lnSpc>
                      </a:pPr>
                      <a:r>
                        <a:rPr dirty="0" sz="1000" spc="5">
                          <a:latin typeface="Arial"/>
                          <a:cs typeface="Arial"/>
                        </a:rPr>
                        <a:t>sc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42735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r" marR="13462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5877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3619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6098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6416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7686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9019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et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rde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2503"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Co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2631">
                <a:tc>
                  <a:txBody>
                    <a:bodyPr/>
                    <a:lstStyle/>
                    <a:p>
                      <a:pPr marL="24574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etr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3556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3606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5877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80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6289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’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324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122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6416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7686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4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5336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de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étro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98459">
                <a:tc>
                  <a:txBody>
                    <a:bodyPr/>
                    <a:lstStyle/>
                    <a:p>
                      <a:pPr algn="ctr" marL="127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ü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556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78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606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65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6416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673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99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6098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16,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6416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7686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tres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59485">
                <a:tc>
                  <a:txBody>
                    <a:bodyPr/>
                    <a:lstStyle/>
                    <a:p>
                      <a:pPr marL="218440" marR="207010" indent="182880">
                        <a:lnSpc>
                          <a:spcPts val="115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ns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122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55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209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225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133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57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137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40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740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43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070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66370" marR="165100" indent="228600">
                        <a:lnSpc>
                          <a:spcPts val="115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bles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12029">
                <a:tc>
                  <a:txBody>
                    <a:bodyPr/>
                    <a:lstStyle/>
                    <a:p>
                      <a:pPr marL="243204">
                        <a:lnSpc>
                          <a:spcPct val="100000"/>
                        </a:lnSpc>
                      </a:pPr>
                      <a:r>
                        <a:rPr dirty="0" sz="1000" spc="15" u="sng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re</a:t>
                      </a:r>
                      <a:r>
                        <a:rPr dirty="0" sz="1000" spc="-10" u="sng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bsto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10" u="sng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2"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490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2">
                  <a:txBody>
                    <a:bodyPr/>
                    <a:lstStyle/>
                    <a:p>
                      <a:pPr marL="1955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412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1225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2">
                  <a:txBody>
                    <a:bodyPr/>
                    <a:lstStyle/>
                    <a:p>
                      <a:pPr marL="1257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33147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2">
                  <a:txBody>
                    <a:bodyPr/>
                    <a:lstStyle/>
                    <a:p>
                      <a:pPr marL="1943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25,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2">
                  <a:txBody>
                    <a:bodyPr/>
                    <a:lstStyle/>
                    <a:p>
                      <a:pPr marL="2070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22885">
                        <a:lnSpc>
                          <a:spcPct val="100000"/>
                        </a:lnSpc>
                      </a:pPr>
                      <a:r>
                        <a:rPr dirty="0" sz="1000" u="sng">
                          <a:latin typeface="Arial"/>
                          <a:cs typeface="Arial"/>
                        </a:rPr>
                        <a:t>Carb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ra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ts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298704">
                <a:tc>
                  <a:txBody>
                    <a:bodyPr/>
                    <a:lstStyle/>
                    <a:p>
                      <a:pPr marL="3479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9337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2504"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5527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Carb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1741">
                <a:tc>
                  <a:txBody>
                    <a:bodyPr/>
                    <a:lstStyle/>
                    <a:p>
                      <a:pPr marL="31750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öl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643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955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672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225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113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257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114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740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943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26,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070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26,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1742">
                <a:tc>
                  <a:txBody>
                    <a:bodyPr/>
                    <a:lstStyle/>
                    <a:p>
                      <a:pPr algn="ctr" marL="63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ug-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2288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Carb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22513">
                <a:tc>
                  <a:txBody>
                    <a:bodyPr/>
                    <a:lstStyle/>
                    <a:p>
                      <a:pPr marL="26416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tre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bsto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639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55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717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9240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70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8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55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74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740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43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16,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070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17,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6860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’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ation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59486">
                <a:tc>
                  <a:txBody>
                    <a:bodyPr/>
                    <a:lstStyle/>
                    <a:p>
                      <a:pPr marL="243204" marR="232410" indent="158115">
                        <a:lnSpc>
                          <a:spcPts val="115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re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bsto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'772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55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801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225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290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57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291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8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740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4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43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68,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070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68,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22885" marR="220979" indent="172085">
                        <a:lnSpc>
                          <a:spcPts val="115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Carb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57961">
                <a:tc>
                  <a:txBody>
                    <a:bodyPr/>
                    <a:lstStyle/>
                    <a:p>
                      <a:pPr marL="296545" marR="207010" indent="-82550">
                        <a:lnSpc>
                          <a:spcPts val="1150"/>
                        </a:lnSpc>
                      </a:pPr>
                      <a:r>
                        <a:rPr dirty="0" sz="1000" spc="15" u="sng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 E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rd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ö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produ</a:t>
                      </a:r>
                      <a:r>
                        <a:rPr dirty="0" sz="1000" spc="10" u="sng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te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894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38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225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424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257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429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740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292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419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74955" marR="150495" indent="-121920">
                        <a:lnSpc>
                          <a:spcPts val="1150"/>
                        </a:lnSpc>
                      </a:pPr>
                      <a:r>
                        <a:rPr dirty="0" sz="1000" spc="15" u="sng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pro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10" u="sng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ts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é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trol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ers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563239" y="987249"/>
            <a:ext cx="796925" cy="429259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33655" marR="5080" indent="-21590">
              <a:lnSpc>
                <a:spcPct val="137500"/>
              </a:lnSpc>
            </a:pPr>
            <a:r>
              <a:rPr dirty="0" sz="1200" b="1">
                <a:latin typeface="Arial"/>
                <a:cs typeface="Arial"/>
              </a:rPr>
              <a:t>El</a:t>
            </a:r>
            <a:r>
              <a:rPr dirty="0" sz="1200" spc="5" b="1">
                <a:latin typeface="Arial"/>
                <a:cs typeface="Arial"/>
              </a:rPr>
              <a:t>e</a:t>
            </a:r>
            <a:r>
              <a:rPr dirty="0" sz="1200" b="1">
                <a:latin typeface="Arial"/>
                <a:cs typeface="Arial"/>
              </a:rPr>
              <a:t>ktrizi</a:t>
            </a:r>
            <a:r>
              <a:rPr dirty="0" sz="1200" spc="-15" b="1">
                <a:latin typeface="Arial"/>
                <a:cs typeface="Arial"/>
              </a:rPr>
              <a:t>t</a:t>
            </a:r>
            <a:r>
              <a:rPr dirty="0" sz="1200" b="1">
                <a:latin typeface="Arial"/>
                <a:cs typeface="Arial"/>
              </a:rPr>
              <a:t>ät</a:t>
            </a:r>
            <a:r>
              <a:rPr dirty="0" sz="1200" b="1">
                <a:latin typeface="Arial"/>
                <a:cs typeface="Arial"/>
              </a:rPr>
              <a:t> El</a:t>
            </a:r>
            <a:r>
              <a:rPr dirty="0" sz="1200" spc="5" b="1">
                <a:latin typeface="Arial"/>
                <a:cs typeface="Arial"/>
              </a:rPr>
              <a:t>e</a:t>
            </a:r>
            <a:r>
              <a:rPr dirty="0" sz="1200" b="1">
                <a:latin typeface="Arial"/>
                <a:cs typeface="Arial"/>
              </a:rPr>
              <a:t>ctr</a:t>
            </a:r>
            <a:r>
              <a:rPr dirty="0" sz="1200" spc="-15" b="1">
                <a:latin typeface="Arial"/>
                <a:cs typeface="Arial"/>
              </a:rPr>
              <a:t>i</a:t>
            </a:r>
            <a:r>
              <a:rPr dirty="0" sz="1200" b="1">
                <a:latin typeface="Arial"/>
                <a:cs typeface="Arial"/>
              </a:rPr>
              <a:t>cité</a:t>
            </a:r>
            <a:endParaRPr sz="1200">
              <a:latin typeface="Arial"/>
              <a:cs typeface="Arial"/>
            </a:endParaRPr>
          </a:p>
        </p:txBody>
      </p:sp>
      <p:sp>
        <p:nvSpPr>
          <p:cNvPr id="6" name="object 6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pc="-5"/>
              <a:t>4</a:t>
            </a:fld>
            <a:r>
              <a:rPr dirty="0" spc="-10"/>
              <a:t>/</a:t>
            </a:r>
            <a:r>
              <a:rPr dirty="0" spc="-5"/>
              <a:t>8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51626" y="987249"/>
            <a:ext cx="704215" cy="429259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64135">
              <a:lnSpc>
                <a:spcPct val="100000"/>
              </a:lnSpc>
            </a:pPr>
            <a:r>
              <a:rPr dirty="0" sz="1200" spc="5">
                <a:latin typeface="Arial"/>
                <a:cs typeface="Arial"/>
              </a:rPr>
              <a:t>T</a:t>
            </a:r>
            <a:r>
              <a:rPr dirty="0" sz="1200" spc="-10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bel</a:t>
            </a:r>
            <a:r>
              <a:rPr dirty="0" sz="1200" spc="-5">
                <a:latin typeface="Arial"/>
                <a:cs typeface="Arial"/>
              </a:rPr>
              <a:t>l</a:t>
            </a:r>
            <a:r>
              <a:rPr dirty="0" sz="1200">
                <a:latin typeface="Arial"/>
                <a:cs typeface="Arial"/>
              </a:rPr>
              <a:t>e</a:t>
            </a:r>
            <a:r>
              <a:rPr dirty="0" sz="1200" spc="-10">
                <a:latin typeface="Arial"/>
                <a:cs typeface="Arial"/>
              </a:rPr>
              <a:t> </a:t>
            </a:r>
            <a:r>
              <a:rPr dirty="0" sz="1200">
                <a:latin typeface="Arial"/>
                <a:cs typeface="Arial"/>
              </a:rPr>
              <a:t>3</a:t>
            </a:r>
            <a:endParaRPr sz="12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540"/>
              </a:spcBef>
            </a:pPr>
            <a:r>
              <a:rPr dirty="0" sz="1200" spc="5">
                <a:latin typeface="Arial"/>
                <a:cs typeface="Arial"/>
              </a:rPr>
              <a:t>T</a:t>
            </a:r>
            <a:r>
              <a:rPr dirty="0" sz="1200" spc="-10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ble</a:t>
            </a:r>
            <a:r>
              <a:rPr dirty="0" sz="1200" spc="-5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u 3</a:t>
            </a:r>
            <a:endParaRPr sz="12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68120" y="9770989"/>
            <a:ext cx="3481704" cy="2984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1175"/>
              </a:lnSpc>
            </a:pPr>
            <a:r>
              <a:rPr dirty="0" sz="1000" spc="-10">
                <a:latin typeface="Arial"/>
                <a:cs typeface="Arial"/>
              </a:rPr>
              <a:t>*</a:t>
            </a:r>
            <a:r>
              <a:rPr dirty="0" sz="1000" spc="-5">
                <a:latin typeface="Arial"/>
                <a:cs typeface="Arial"/>
              </a:rPr>
              <a:t>*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8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d</a:t>
            </a:r>
            <a:r>
              <a:rPr dirty="0" sz="1000" spc="-15">
                <a:latin typeface="Arial"/>
                <a:cs typeface="Arial"/>
              </a:rPr>
              <a:t>a</a:t>
            </a:r>
            <a:r>
              <a:rPr dirty="0" sz="1000">
                <a:latin typeface="Arial"/>
                <a:cs typeface="Arial"/>
              </a:rPr>
              <a:t>v</a:t>
            </a:r>
            <a:r>
              <a:rPr dirty="0" sz="1000" spc="-10">
                <a:latin typeface="Arial"/>
                <a:cs typeface="Arial"/>
              </a:rPr>
              <a:t>on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B</a:t>
            </a:r>
            <a:r>
              <a:rPr dirty="0" sz="1000" spc="-5">
                <a:latin typeface="Arial"/>
                <a:cs typeface="Arial"/>
              </a:rPr>
              <a:t>a</a:t>
            </a:r>
            <a:r>
              <a:rPr dirty="0" sz="1000" spc="-10">
                <a:latin typeface="Arial"/>
                <a:cs typeface="Arial"/>
              </a:rPr>
              <a:t>h</a:t>
            </a:r>
            <a:r>
              <a:rPr dirty="0" sz="1000" spc="-15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e</a:t>
            </a:r>
            <a:r>
              <a:rPr dirty="0" sz="1000" spc="-10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2</a:t>
            </a:r>
            <a:r>
              <a:rPr dirty="0" sz="1000" spc="0">
                <a:latin typeface="Arial"/>
                <a:cs typeface="Arial"/>
              </a:rPr>
              <a:t>0</a:t>
            </a:r>
            <a:r>
              <a:rPr dirty="0" sz="1000" spc="-15">
                <a:latin typeface="Arial"/>
                <a:cs typeface="Arial"/>
              </a:rPr>
              <a:t>16</a:t>
            </a:r>
            <a:r>
              <a:rPr dirty="0" sz="1000" spc="-5">
                <a:latin typeface="Arial"/>
                <a:cs typeface="Arial"/>
              </a:rPr>
              <a:t>: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3</a:t>
            </a:r>
            <a:r>
              <a:rPr dirty="0" sz="1000" spc="-5">
                <a:latin typeface="Arial"/>
                <a:cs typeface="Arial"/>
              </a:rPr>
              <a:t>'1</a:t>
            </a:r>
            <a:r>
              <a:rPr dirty="0" sz="1000" spc="-5">
                <a:latin typeface="Arial"/>
                <a:cs typeface="Arial"/>
              </a:rPr>
              <a:t>9</a:t>
            </a:r>
            <a:r>
              <a:rPr dirty="0" sz="1000" spc="-10">
                <a:latin typeface="Arial"/>
                <a:cs typeface="Arial"/>
              </a:rPr>
              <a:t>9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-30">
                <a:latin typeface="Arial"/>
                <a:cs typeface="Arial"/>
              </a:rPr>
              <a:t>G</a:t>
            </a:r>
            <a:r>
              <a:rPr dirty="0" sz="1000" spc="25">
                <a:latin typeface="Arial"/>
                <a:cs typeface="Arial"/>
              </a:rPr>
              <a:t>W</a:t>
            </a:r>
            <a:r>
              <a:rPr dirty="0" sz="1000" spc="-10">
                <a:latin typeface="Arial"/>
                <a:cs typeface="Arial"/>
              </a:rPr>
              <a:t>h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(</a:t>
            </a:r>
            <a:r>
              <a:rPr dirty="0" sz="1000" spc="-15">
                <a:latin typeface="Arial"/>
                <a:cs typeface="Arial"/>
              </a:rPr>
              <a:t>2015</a:t>
            </a:r>
            <a:r>
              <a:rPr dirty="0" sz="1000" spc="-5">
                <a:latin typeface="Arial"/>
                <a:cs typeface="Arial"/>
              </a:rPr>
              <a:t>: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3</a:t>
            </a:r>
            <a:r>
              <a:rPr dirty="0" sz="1000" spc="-5">
                <a:latin typeface="Arial"/>
                <a:cs typeface="Arial"/>
              </a:rPr>
              <a:t>'1</a:t>
            </a:r>
            <a:r>
              <a:rPr dirty="0" sz="1000" spc="-5">
                <a:latin typeface="Arial"/>
                <a:cs typeface="Arial"/>
              </a:rPr>
              <a:t>3</a:t>
            </a:r>
            <a:r>
              <a:rPr dirty="0" sz="1000" spc="-10">
                <a:latin typeface="Arial"/>
                <a:cs typeface="Arial"/>
              </a:rPr>
              <a:t>6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30">
                <a:latin typeface="Arial"/>
                <a:cs typeface="Arial"/>
              </a:rPr>
              <a:t>G</a:t>
            </a:r>
            <a:r>
              <a:rPr dirty="0" sz="1000" spc="40">
                <a:latin typeface="Arial"/>
                <a:cs typeface="Arial"/>
              </a:rPr>
              <a:t>W</a:t>
            </a:r>
            <a:r>
              <a:rPr dirty="0" sz="1000" spc="-5">
                <a:latin typeface="Arial"/>
                <a:cs typeface="Arial"/>
              </a:rPr>
              <a:t>h)</a:t>
            </a:r>
            <a:endParaRPr sz="1000">
              <a:latin typeface="Arial"/>
              <a:cs typeface="Arial"/>
            </a:endParaRPr>
          </a:p>
          <a:p>
            <a:pPr marL="12700">
              <a:lnSpc>
                <a:spcPts val="1175"/>
              </a:lnSpc>
            </a:pPr>
            <a:r>
              <a:rPr dirty="0" sz="1000" spc="-10">
                <a:latin typeface="Arial"/>
                <a:cs typeface="Arial"/>
              </a:rPr>
              <a:t>*</a:t>
            </a:r>
            <a:r>
              <a:rPr dirty="0" sz="1000" spc="-5">
                <a:latin typeface="Arial"/>
                <a:cs typeface="Arial"/>
              </a:rPr>
              <a:t>*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8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d</a:t>
            </a:r>
            <a:r>
              <a:rPr dirty="0" sz="1000" spc="-15">
                <a:latin typeface="Arial"/>
                <a:cs typeface="Arial"/>
              </a:rPr>
              <a:t>o</a:t>
            </a:r>
            <a:r>
              <a:rPr dirty="0" sz="1000" spc="-5">
                <a:latin typeface="Arial"/>
                <a:cs typeface="Arial"/>
              </a:rPr>
              <a:t>nt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ch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5">
                <a:latin typeface="Arial"/>
                <a:cs typeface="Arial"/>
              </a:rPr>
              <a:t>m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ns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de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-5">
                <a:latin typeface="Arial"/>
                <a:cs typeface="Arial"/>
              </a:rPr>
              <a:t>er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2</a:t>
            </a:r>
            <a:r>
              <a:rPr dirty="0" sz="1000" spc="-5">
                <a:latin typeface="Arial"/>
                <a:cs typeface="Arial"/>
              </a:rPr>
              <a:t>0</a:t>
            </a:r>
            <a:r>
              <a:rPr dirty="0" sz="1000">
                <a:latin typeface="Arial"/>
                <a:cs typeface="Arial"/>
              </a:rPr>
              <a:t>1</a:t>
            </a:r>
            <a:r>
              <a:rPr dirty="0" sz="1000" spc="-10">
                <a:latin typeface="Arial"/>
                <a:cs typeface="Arial"/>
              </a:rPr>
              <a:t>6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: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3</a:t>
            </a:r>
            <a:r>
              <a:rPr dirty="0" sz="1000" spc="-5">
                <a:latin typeface="Arial"/>
                <a:cs typeface="Arial"/>
              </a:rPr>
              <a:t>'</a:t>
            </a:r>
            <a:r>
              <a:rPr dirty="0" sz="1000" spc="-15">
                <a:latin typeface="Arial"/>
                <a:cs typeface="Arial"/>
              </a:rPr>
              <a:t>19</a:t>
            </a:r>
            <a:r>
              <a:rPr dirty="0" sz="1000" spc="-10">
                <a:latin typeface="Arial"/>
                <a:cs typeface="Arial"/>
              </a:rPr>
              <a:t>9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20">
                <a:latin typeface="Arial"/>
                <a:cs typeface="Arial"/>
              </a:rPr>
              <a:t>G</a:t>
            </a:r>
            <a:r>
              <a:rPr dirty="0" sz="1000" spc="25">
                <a:latin typeface="Arial"/>
                <a:cs typeface="Arial"/>
              </a:rPr>
              <a:t>W</a:t>
            </a:r>
            <a:r>
              <a:rPr dirty="0" sz="1000" spc="-10">
                <a:latin typeface="Arial"/>
                <a:cs typeface="Arial"/>
              </a:rPr>
              <a:t>h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(</a:t>
            </a:r>
            <a:r>
              <a:rPr dirty="0" sz="1000" spc="-15">
                <a:latin typeface="Arial"/>
                <a:cs typeface="Arial"/>
              </a:rPr>
              <a:t>2015</a:t>
            </a:r>
            <a:r>
              <a:rPr dirty="0" sz="1000" spc="-5">
                <a:latin typeface="Arial"/>
                <a:cs typeface="Arial"/>
              </a:rPr>
              <a:t>: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3</a:t>
            </a:r>
            <a:r>
              <a:rPr dirty="0" sz="1000" spc="0">
                <a:latin typeface="Arial"/>
                <a:cs typeface="Arial"/>
              </a:rPr>
              <a:t>'</a:t>
            </a:r>
            <a:r>
              <a:rPr dirty="0" sz="1000" spc="-15">
                <a:latin typeface="Arial"/>
                <a:cs typeface="Arial"/>
              </a:rPr>
              <a:t>13</a:t>
            </a:r>
            <a:r>
              <a:rPr dirty="0" sz="1000" spc="-10">
                <a:latin typeface="Arial"/>
                <a:cs typeface="Arial"/>
              </a:rPr>
              <a:t>6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0">
                <a:latin typeface="Arial"/>
                <a:cs typeface="Arial"/>
              </a:rPr>
              <a:t>G</a:t>
            </a:r>
            <a:r>
              <a:rPr dirty="0" sz="1000" spc="20">
                <a:latin typeface="Arial"/>
                <a:cs typeface="Arial"/>
              </a:rPr>
              <a:t>W</a:t>
            </a:r>
            <a:r>
              <a:rPr dirty="0" sz="1000" spc="-25">
                <a:latin typeface="Arial"/>
                <a:cs typeface="Arial"/>
              </a:rPr>
              <a:t>h</a:t>
            </a:r>
            <a:r>
              <a:rPr dirty="0" sz="1000" spc="-5">
                <a:latin typeface="Arial"/>
                <a:cs typeface="Arial"/>
              </a:rPr>
              <a:t>)</a:t>
            </a:r>
            <a:endParaRPr sz="1000">
              <a:latin typeface="Arial"/>
              <a:cs typeface="Arial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400177" y="1660778"/>
          <a:ext cx="6812915" cy="81089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33397"/>
                <a:gridCol w="762381"/>
                <a:gridCol w="762000"/>
                <a:gridCol w="815593"/>
                <a:gridCol w="632460"/>
                <a:gridCol w="534924"/>
                <a:gridCol w="1756028"/>
              </a:tblGrid>
              <a:tr h="403860">
                <a:tc rowSpan="3">
                  <a:txBody>
                    <a:bodyPr/>
                    <a:lstStyle/>
                    <a:p>
                      <a:pPr/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 row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 spc="-2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4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 algn="ctr" marR="31115">
                        <a:lnSpc>
                          <a:spcPct val="100000"/>
                        </a:lnSpc>
                        <a:spcBef>
                          <a:spcPts val="815"/>
                        </a:spcBef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(1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2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4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=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J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 marL="128270" marR="120014" indent="571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erä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ru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in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2673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nt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rowSpan="3"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03859"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 marL="252095" marR="136525" indent="-10541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ation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2889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61366"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292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33679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9207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2015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593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1938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717927">
                <a:tc>
                  <a:txBody>
                    <a:bodyPr/>
                    <a:lstStyle/>
                    <a:p>
                      <a:pPr algn="ctr" marL="154305" marR="142240" indent="-1905">
                        <a:lnSpc>
                          <a:spcPct val="162600"/>
                        </a:lnSpc>
                      </a:pPr>
                      <a:r>
                        <a:rPr dirty="0" sz="1000" spc="-5" u="sng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15" u="sng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20" u="sng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: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3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ern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07314" marR="99060" indent="1270">
                        <a:lnSpc>
                          <a:spcPct val="95700"/>
                        </a:lnSpc>
                        <a:spcBef>
                          <a:spcPts val="79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ntio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l-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th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t-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und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Fernh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ei</a:t>
                      </a:r>
                      <a:r>
                        <a:rPr dirty="0" sz="1000" spc="-2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e: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ht</a:t>
                      </a:r>
                      <a:r>
                        <a:rPr dirty="0" sz="1000" spc="1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ern</a:t>
                      </a:r>
                      <a:r>
                        <a:rPr dirty="0" sz="1000" spc="10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rb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d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erne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erbar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R="8890">
                        <a:lnSpc>
                          <a:spcPts val="1165"/>
                        </a:lnSpc>
                        <a:spcBef>
                          <a:spcPts val="755"/>
                        </a:spcBef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: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161925" marR="169545" indent="415925">
                        <a:lnSpc>
                          <a:spcPts val="1150"/>
                        </a:lnSpc>
                        <a:spcBef>
                          <a:spcPts val="40"/>
                        </a:spcBef>
                      </a:pPr>
                      <a:r>
                        <a:rPr dirty="0" sz="1000" i="1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Fe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eru</a:t>
                      </a:r>
                      <a:r>
                        <a:rPr dirty="0" sz="1000" spc="1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10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z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R="10160">
                        <a:lnSpc>
                          <a:spcPts val="1100"/>
                        </a:lnSpc>
                      </a:pPr>
                      <a:r>
                        <a:rPr dirty="0" sz="1000" i="1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ol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nt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en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68275" marR="178435">
                        <a:lnSpc>
                          <a:spcPct val="96100"/>
                        </a:lnSpc>
                        <a:spcBef>
                          <a:spcPts val="20"/>
                        </a:spcBef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Bi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sa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10" i="1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ovo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10" i="1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ka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nla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5" i="1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10" i="1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14287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'4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42875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 algn="ctr" marL="213995">
                        <a:lnSpc>
                          <a:spcPts val="1170"/>
                        </a:lnSpc>
                        <a:spcBef>
                          <a:spcPts val="73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660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3995">
                        <a:lnSpc>
                          <a:spcPts val="115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545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4629">
                        <a:lnSpc>
                          <a:spcPts val="118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'1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15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4629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'716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7"/>
                        </a:spcBef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 algn="ctr" marL="308610">
                        <a:lnSpc>
                          <a:spcPts val="117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184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308610">
                        <a:lnSpc>
                          <a:spcPts val="114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304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09550">
                        <a:lnSpc>
                          <a:spcPts val="1155"/>
                        </a:lnSpc>
                      </a:pPr>
                      <a:r>
                        <a:rPr dirty="0" sz="1000" spc="5" i="1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-20" i="1">
                          <a:latin typeface="Arial"/>
                          <a:cs typeface="Arial"/>
                        </a:rPr>
                        <a:t>‘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19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308610">
                        <a:lnSpc>
                          <a:spcPts val="118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110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1524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'3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52400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'2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 algn="ctr" marL="223520">
                        <a:lnSpc>
                          <a:spcPts val="1170"/>
                        </a:lnSpc>
                        <a:spcBef>
                          <a:spcPts val="73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072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23520">
                        <a:lnSpc>
                          <a:spcPts val="115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891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23520">
                        <a:lnSpc>
                          <a:spcPts val="118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181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23520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983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7"/>
                        </a:spcBef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 algn="ctr" marL="318135">
                        <a:lnSpc>
                          <a:spcPts val="117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220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318135">
                        <a:lnSpc>
                          <a:spcPts val="114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321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9075">
                        <a:lnSpc>
                          <a:spcPts val="1155"/>
                        </a:lnSpc>
                      </a:pPr>
                      <a:r>
                        <a:rPr dirty="0" sz="1000" spc="5" i="1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-20" i="1">
                          <a:latin typeface="Arial"/>
                          <a:cs typeface="Arial"/>
                        </a:rPr>
                        <a:t>‘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33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318135">
                        <a:lnSpc>
                          <a:spcPts val="118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109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863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-8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468630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-8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4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 algn="ctr" marL="336550">
                        <a:lnSpc>
                          <a:spcPts val="1170"/>
                        </a:lnSpc>
                        <a:spcBef>
                          <a:spcPts val="73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33655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4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407034">
                        <a:lnSpc>
                          <a:spcPts val="1180"/>
                        </a:lnSpc>
                      </a:pPr>
                      <a:r>
                        <a:rPr dirty="0" sz="1000" i="1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336550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7"/>
                        </a:spcBef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 algn="ctr" marL="335915">
                        <a:lnSpc>
                          <a:spcPts val="117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19,9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406400">
                        <a:lnSpc>
                          <a:spcPts val="114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5,7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335915">
                        <a:lnSpc>
                          <a:spcPts val="115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19,2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468630">
                        <a:lnSpc>
                          <a:spcPts val="1180"/>
                        </a:lnSpc>
                      </a:pPr>
                      <a:r>
                        <a:rPr dirty="0" sz="1000" i="1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1,3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1403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59,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40335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 algn="ctr" marL="210185">
                        <a:lnSpc>
                          <a:spcPts val="1170"/>
                        </a:lnSpc>
                        <a:spcBef>
                          <a:spcPts val="73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0185">
                        <a:lnSpc>
                          <a:spcPts val="115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2,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0185">
                        <a:lnSpc>
                          <a:spcPts val="118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0185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2,6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7"/>
                        </a:spcBef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 algn="ctr" marL="210185">
                        <a:lnSpc>
                          <a:spcPts val="117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0185">
                        <a:lnSpc>
                          <a:spcPts val="114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0185">
                        <a:lnSpc>
                          <a:spcPts val="115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1,7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10185">
                        <a:lnSpc>
                          <a:spcPts val="118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565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59,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56515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 algn="ctr" marL="126364">
                        <a:lnSpc>
                          <a:spcPts val="1170"/>
                        </a:lnSpc>
                        <a:spcBef>
                          <a:spcPts val="73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26364">
                        <a:lnSpc>
                          <a:spcPts val="115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3,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26364">
                        <a:lnSpc>
                          <a:spcPts val="118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26364">
                        <a:lnSpc>
                          <a:spcPct val="100000"/>
                        </a:lnSpc>
                        <a:spcBef>
                          <a:spcPts val="75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7"/>
                        </a:spcBef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 algn="ctr" marL="126364">
                        <a:lnSpc>
                          <a:spcPts val="117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4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26364">
                        <a:lnSpc>
                          <a:spcPts val="114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0,5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26364">
                        <a:lnSpc>
                          <a:spcPts val="115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2,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26364">
                        <a:lnSpc>
                          <a:spcPts val="1180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0,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19075" marR="217170" indent="327660">
                        <a:lnSpc>
                          <a:spcPct val="162600"/>
                        </a:lnSpc>
                      </a:pPr>
                      <a:r>
                        <a:rPr dirty="0" sz="1000" spc="-5" u="sng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ro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uc</a:t>
                      </a:r>
                      <a:r>
                        <a:rPr dirty="0" sz="1000" spc="10" u="sng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: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Cen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20">
                          <a:latin typeface="Arial"/>
                          <a:cs typeface="Arial"/>
                        </a:rPr>
                        <a:t>y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dr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ul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q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Cen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uc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é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res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26695" marR="223520" indent="-1270">
                        <a:lnSpc>
                          <a:spcPct val="95500"/>
                        </a:lnSpc>
                        <a:spcBef>
                          <a:spcPts val="795"/>
                        </a:spcBef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Cen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q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as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q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al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: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94310" marR="192405" indent="-2540">
                        <a:lnSpc>
                          <a:spcPts val="1160"/>
                        </a:lnSpc>
                        <a:spcBef>
                          <a:spcPts val="10"/>
                        </a:spcBef>
                      </a:pPr>
                      <a:r>
                        <a:rPr dirty="0" sz="1000" i="1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nt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re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uvela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d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nt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uve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ble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>
                        <a:lnSpc>
                          <a:spcPts val="1165"/>
                        </a:lnSpc>
                        <a:spcBef>
                          <a:spcPts val="720"/>
                        </a:spcBef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Re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uve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bles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di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161925" marR="158750" indent="582295">
                        <a:lnSpc>
                          <a:spcPts val="1150"/>
                        </a:lnSpc>
                        <a:spcBef>
                          <a:spcPts val="40"/>
                        </a:spcBef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dont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Cha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10" i="1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fa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au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oi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spc="1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et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243204" marR="241935">
                        <a:lnSpc>
                          <a:spcPts val="1150"/>
                        </a:lnSpc>
                      </a:pPr>
                      <a:r>
                        <a:rPr dirty="0" sz="1000" i="1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rt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au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nst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ll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ns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au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bio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z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R="635">
                        <a:lnSpc>
                          <a:spcPts val="1095"/>
                        </a:lnSpc>
                      </a:pPr>
                      <a:r>
                        <a:rPr dirty="0" sz="1000" spc="-5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nst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ll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10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ns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vo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ta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ï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q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s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R="635">
                        <a:lnSpc>
                          <a:spcPts val="1180"/>
                        </a:lnSpc>
                      </a:pPr>
                      <a:r>
                        <a:rPr dirty="0" sz="1000" i="1">
                          <a:latin typeface="Arial"/>
                          <a:cs typeface="Arial"/>
                        </a:rPr>
                        <a:t>é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 i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i="1">
                          <a:latin typeface="Arial"/>
                          <a:cs typeface="Arial"/>
                        </a:rPr>
                        <a:t>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66700">
                <a:tc>
                  <a:txBody>
                    <a:bodyPr/>
                    <a:lstStyle/>
                    <a:p>
                      <a:pPr marL="217170">
                        <a:lnSpc>
                          <a:spcPct val="100000"/>
                        </a:lnSpc>
                      </a:pPr>
                      <a:r>
                        <a:rPr dirty="0" sz="1000" b="1">
                          <a:latin typeface="Arial"/>
                          <a:cs typeface="Arial"/>
                        </a:rPr>
                        <a:t>Lande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eugung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65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'9</a:t>
                      </a:r>
                      <a:r>
                        <a:rPr dirty="0" sz="1000" spc="10" b="1">
                          <a:latin typeface="Arial"/>
                          <a:cs typeface="Arial"/>
                        </a:rPr>
                        <a:t>5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5270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61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'6</a:t>
                      </a:r>
                      <a:r>
                        <a:rPr dirty="0" sz="1000" spc="10" b="1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8630">
                        <a:lnSpc>
                          <a:spcPct val="100000"/>
                        </a:lnSpc>
                      </a:pPr>
                      <a:r>
                        <a:rPr dirty="0" sz="1000" b="1">
                          <a:latin typeface="Arial"/>
                          <a:cs typeface="Arial"/>
                        </a:rPr>
                        <a:t>-6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8892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0002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3558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Pr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oduction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natio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13003">
                <a:tc>
                  <a:txBody>
                    <a:bodyPr/>
                    <a:lstStyle/>
                    <a:p>
                      <a:pPr marL="198755" marR="188595" indent="16002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erbra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(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-)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956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296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340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922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4069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38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349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822325" marR="154305" indent="-66802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’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ac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(-)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66700">
                <a:tc>
                  <a:txBody>
                    <a:bodyPr/>
                    <a:lstStyle/>
                    <a:p>
                      <a:pPr marL="278130">
                        <a:lnSpc>
                          <a:spcPct val="100000"/>
                        </a:lnSpc>
                      </a:pPr>
                      <a:r>
                        <a:rPr dirty="0" sz="1000" b="1">
                          <a:latin typeface="Arial"/>
                          <a:cs typeface="Arial"/>
                        </a:rPr>
                        <a:t>Nettoe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eugung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63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'6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5270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58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'6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4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8630">
                        <a:lnSpc>
                          <a:spcPct val="100000"/>
                        </a:lnSpc>
                      </a:pPr>
                      <a:r>
                        <a:rPr dirty="0" sz="1000" b="1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7,8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336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96,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65100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95,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6385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Pr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oduction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nette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63261">
                <a:tc>
                  <a:txBody>
                    <a:bodyPr/>
                    <a:lstStyle/>
                    <a:p>
                      <a:pPr marL="4629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(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+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2565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'3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2609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9814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algn="r" marR="10477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algn="r" marR="10033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5339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rta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ti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(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+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246516">
                <a:tc>
                  <a:txBody>
                    <a:bodyPr/>
                    <a:lstStyle/>
                    <a:p>
                      <a:pPr marL="461009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us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(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-)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65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'3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609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9814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10477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R="10033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54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x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rta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(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-)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62890">
                <a:tc>
                  <a:txBody>
                    <a:bodyPr/>
                    <a:lstStyle/>
                    <a:p>
                      <a:pPr algn="ctr" marL="190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aldo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8575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'035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327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923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marR="9588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38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349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6,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olde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65557">
                <a:tc>
                  <a:txBody>
                    <a:bodyPr/>
                    <a:lstStyle/>
                    <a:p>
                      <a:pPr marL="230504">
                        <a:lnSpc>
                          <a:spcPct val="100000"/>
                        </a:lnSpc>
                      </a:pPr>
                      <a:r>
                        <a:rPr dirty="0" sz="1000" b="1">
                          <a:latin typeface="Arial"/>
                          <a:cs typeface="Arial"/>
                        </a:rPr>
                        <a:t>Lande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auch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62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'6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5270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62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10" b="1">
                          <a:latin typeface="Arial"/>
                          <a:cs typeface="Arial"/>
                        </a:rPr>
                        <a:t>17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8630">
                        <a:lnSpc>
                          <a:spcPct val="100000"/>
                        </a:lnSpc>
                      </a:pPr>
                      <a:r>
                        <a:rPr dirty="0" sz="1000" b="1">
                          <a:latin typeface="Arial"/>
                          <a:cs typeface="Arial"/>
                        </a:rPr>
                        <a:t>-0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8892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0002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46685">
                        <a:lnSpc>
                          <a:spcPct val="100000"/>
                        </a:lnSpc>
                      </a:pPr>
                      <a:r>
                        <a:rPr dirty="0" sz="1000" b="1">
                          <a:latin typeface="Arial"/>
                          <a:cs typeface="Arial"/>
                        </a:rPr>
                        <a:t>Consommation</a:t>
                      </a:r>
                      <a:r>
                        <a:rPr dirty="0" sz="1000" spc="10" b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du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10" b="1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ys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66700">
                <a:tc>
                  <a:txBody>
                    <a:bodyPr/>
                    <a:lstStyle/>
                    <a:p>
                      <a:pPr marL="44767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uste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(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-)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829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380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327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378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863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38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7,0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349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7,0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ertes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(-)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66700">
                <a:tc>
                  <a:txBody>
                    <a:bodyPr/>
                    <a:lstStyle/>
                    <a:p>
                      <a:pPr marL="334010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nd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auch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58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'2</a:t>
                      </a:r>
                      <a:r>
                        <a:rPr dirty="0" sz="1000" spc="5" b="1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5270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58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10" b="1">
                          <a:latin typeface="Arial"/>
                          <a:cs typeface="Arial"/>
                        </a:rPr>
                        <a:t>39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8630">
                        <a:lnSpc>
                          <a:spcPct val="100000"/>
                        </a:lnSpc>
                      </a:pPr>
                      <a:r>
                        <a:rPr dirty="0" sz="1000" b="1">
                          <a:latin typeface="Arial"/>
                          <a:cs typeface="Arial"/>
                        </a:rPr>
                        <a:t>-0</a:t>
                      </a:r>
                      <a:r>
                        <a:rPr dirty="0" sz="1000" spc="-5" b="1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53365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93,0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65100">
                        <a:lnSpc>
                          <a:spcPct val="100000"/>
                        </a:lnSpc>
                      </a:pPr>
                      <a:r>
                        <a:rPr dirty="0" sz="1000" spc="-5" b="1">
                          <a:latin typeface="Arial"/>
                          <a:cs typeface="Arial"/>
                        </a:rPr>
                        <a:t>93,0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22250">
                        <a:lnSpc>
                          <a:spcPct val="100000"/>
                        </a:lnSpc>
                      </a:pPr>
                      <a:r>
                        <a:rPr dirty="0" sz="1000" b="1">
                          <a:latin typeface="Arial"/>
                          <a:cs typeface="Arial"/>
                        </a:rPr>
                        <a:t>Consommation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b="1">
                          <a:latin typeface="Arial"/>
                          <a:cs typeface="Arial"/>
                        </a:rPr>
                        <a:t>finale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12969">
                <a:tc>
                  <a:txBody>
                    <a:bodyPr/>
                    <a:lstStyle/>
                    <a:p>
                      <a:pPr marL="366395">
                        <a:lnSpc>
                          <a:spcPct val="100000"/>
                        </a:lnSpc>
                      </a:pPr>
                      <a:r>
                        <a:rPr dirty="0" sz="1000" spc="-5" u="sng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10" u="sng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erb</a:t>
                      </a:r>
                      <a:r>
                        <a:rPr dirty="0" sz="1000" spc="15" u="sng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3">
                  <a:txBody>
                    <a:bodyPr/>
                    <a:lstStyle/>
                    <a:p>
                      <a:pPr marL="2565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'7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3">
                  <a:txBody>
                    <a:bodyPr/>
                    <a:lstStyle/>
                    <a:p>
                      <a:pPr marL="2609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'0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rowSpan="3">
                  <a:txBody>
                    <a:bodyPr/>
                    <a:lstStyle/>
                    <a:p>
                      <a:pPr marL="51117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2">
                  <a:txBody>
                    <a:bodyPr/>
                    <a:lstStyle/>
                    <a:p>
                      <a:pPr marL="2889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rowSpan="2">
                  <a:txBody>
                    <a:bodyPr/>
                    <a:lstStyle/>
                    <a:p>
                      <a:pPr marL="2000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70510">
                        <a:lnSpc>
                          <a:spcPct val="100000"/>
                        </a:lnSpc>
                      </a:pPr>
                      <a:r>
                        <a:rPr dirty="0" sz="1000" u="sng">
                          <a:latin typeface="Arial"/>
                          <a:cs typeface="Arial"/>
                        </a:rPr>
                        <a:t>Conso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20" u="sng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10" u="sng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196595">
                <a:tc>
                  <a:txBody>
                    <a:bodyPr/>
                    <a:lstStyle/>
                    <a:p>
                      <a:pPr marL="332740">
                        <a:lnSpc>
                          <a:spcPct val="100000"/>
                        </a:lnSpc>
                      </a:pPr>
                      <a:r>
                        <a:rPr dirty="0" sz="1000" u="sng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 u="sng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h Se</a:t>
                      </a:r>
                      <a:r>
                        <a:rPr dirty="0" sz="1000" spc="15" u="sng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toren: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23850">
                        <a:lnSpc>
                          <a:spcPct val="100000"/>
                        </a:lnSpc>
                      </a:pPr>
                      <a:r>
                        <a:rPr dirty="0" sz="1000" spc="-5" u="sng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10" u="sng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10" u="sng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es sect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ur</a:t>
                      </a:r>
                      <a:r>
                        <a:rPr dirty="0" sz="1000" spc="5" u="sng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u="sng">
                          <a:latin typeface="Arial"/>
                          <a:cs typeface="Arial"/>
                        </a:rPr>
                        <a:t>: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47650">
                <a:tc>
                  <a:txBody>
                    <a:bodyPr/>
                    <a:lstStyle/>
                    <a:p>
                      <a:pPr marL="47498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Haush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25336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32,2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651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32,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é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47650">
                <a:tc>
                  <a:txBody>
                    <a:bodyPr/>
                    <a:lstStyle/>
                    <a:p>
                      <a:pPr marL="35115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rts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422909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984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4273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976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863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3238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349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5651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gric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ture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196596">
                <a:tc>
                  <a:txBody>
                    <a:bodyPr/>
                    <a:lstStyle/>
                    <a:p>
                      <a:pPr marL="499109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In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ustr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e,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197484">
                <a:tc>
                  <a:txBody>
                    <a:bodyPr/>
                    <a:lstStyle/>
                    <a:p>
                      <a:pPr marL="64769">
                        <a:lnSpc>
                          <a:spcPct val="100000"/>
                        </a:lnSpc>
                      </a:pPr>
                      <a:r>
                        <a:rPr dirty="0" sz="1000" spc="-1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erar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565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'9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609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'7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863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-1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5336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30,9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651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30,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8669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In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ustr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e,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arts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ét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47777">
                <a:tc>
                  <a:txBody>
                    <a:bodyPr/>
                    <a:lstStyle/>
                    <a:p>
                      <a:pPr marL="29146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en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565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'7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609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'6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46863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25336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27,1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1651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26,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246516">
                <a:tc>
                  <a:txBody>
                    <a:bodyPr/>
                    <a:lstStyle/>
                    <a:p>
                      <a:pPr marL="48831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*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*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829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744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3274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802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51117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28702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238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8,1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349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8,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514350">
                        <a:lnSpc>
                          <a:spcPct val="10000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rts**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25722" y="1528269"/>
            <a:ext cx="314325" cy="429259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7145" marR="5080" indent="-5080">
              <a:lnSpc>
                <a:spcPct val="137500"/>
              </a:lnSpc>
            </a:pPr>
            <a:r>
              <a:rPr dirty="0" sz="1200" b="1">
                <a:latin typeface="Arial"/>
                <a:cs typeface="Arial"/>
              </a:rPr>
              <a:t>G</a:t>
            </a:r>
            <a:r>
              <a:rPr dirty="0" sz="1200" spc="5" b="1">
                <a:latin typeface="Arial"/>
                <a:cs typeface="Arial"/>
              </a:rPr>
              <a:t>a</a:t>
            </a:r>
            <a:r>
              <a:rPr dirty="0" sz="1200" b="1">
                <a:latin typeface="Arial"/>
                <a:cs typeface="Arial"/>
              </a:rPr>
              <a:t>s</a:t>
            </a:r>
            <a:r>
              <a:rPr dirty="0" sz="1200" b="1">
                <a:latin typeface="Arial"/>
                <a:cs typeface="Arial"/>
              </a:rPr>
              <a:t> G</a:t>
            </a:r>
            <a:r>
              <a:rPr dirty="0" sz="1200" spc="5" b="1">
                <a:latin typeface="Arial"/>
                <a:cs typeface="Arial"/>
              </a:rPr>
              <a:t>a</a:t>
            </a:r>
            <a:r>
              <a:rPr dirty="0" sz="1200" b="1">
                <a:latin typeface="Arial"/>
                <a:cs typeface="Arial"/>
              </a:rPr>
              <a:t>z</a:t>
            </a:r>
            <a:endParaRPr sz="12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6151626" y="1528269"/>
            <a:ext cx="704215" cy="429259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64135">
              <a:lnSpc>
                <a:spcPct val="100000"/>
              </a:lnSpc>
            </a:pPr>
            <a:r>
              <a:rPr dirty="0" sz="1200" spc="5">
                <a:latin typeface="Arial"/>
                <a:cs typeface="Arial"/>
              </a:rPr>
              <a:t>T</a:t>
            </a:r>
            <a:r>
              <a:rPr dirty="0" sz="1200" spc="-10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bel</a:t>
            </a:r>
            <a:r>
              <a:rPr dirty="0" sz="1200" spc="-5">
                <a:latin typeface="Arial"/>
                <a:cs typeface="Arial"/>
              </a:rPr>
              <a:t>l</a:t>
            </a:r>
            <a:r>
              <a:rPr dirty="0" sz="1200">
                <a:latin typeface="Arial"/>
                <a:cs typeface="Arial"/>
              </a:rPr>
              <a:t>e</a:t>
            </a:r>
            <a:r>
              <a:rPr dirty="0" sz="1200" spc="-10">
                <a:latin typeface="Arial"/>
                <a:cs typeface="Arial"/>
              </a:rPr>
              <a:t> </a:t>
            </a:r>
            <a:r>
              <a:rPr dirty="0" sz="1200">
                <a:latin typeface="Arial"/>
                <a:cs typeface="Arial"/>
              </a:rPr>
              <a:t>4</a:t>
            </a:r>
            <a:endParaRPr sz="12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540"/>
              </a:spcBef>
            </a:pPr>
            <a:r>
              <a:rPr dirty="0" sz="1200" spc="5">
                <a:latin typeface="Arial"/>
                <a:cs typeface="Arial"/>
              </a:rPr>
              <a:t>T</a:t>
            </a:r>
            <a:r>
              <a:rPr dirty="0" sz="1200" spc="-10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ble</a:t>
            </a:r>
            <a:r>
              <a:rPr dirty="0" sz="1200" spc="-5">
                <a:latin typeface="Arial"/>
                <a:cs typeface="Arial"/>
              </a:rPr>
              <a:t>a</a:t>
            </a:r>
            <a:r>
              <a:rPr dirty="0" sz="1200">
                <a:latin typeface="Arial"/>
                <a:cs typeface="Arial"/>
              </a:rPr>
              <a:t>u 4</a:t>
            </a:r>
            <a:endParaRPr sz="1200">
              <a:latin typeface="Arial"/>
              <a:cs typeface="Arial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2547239" y="4548250"/>
            <a:ext cx="41275" cy="299085"/>
          </a:xfrm>
          <a:custGeom>
            <a:avLst/>
            <a:gdLst/>
            <a:ahLst/>
            <a:cxnLst/>
            <a:rect l="l" t="t" r="r" b="b"/>
            <a:pathLst>
              <a:path w="41275" h="299085">
                <a:moveTo>
                  <a:pt x="0" y="298703"/>
                </a:moveTo>
                <a:lnTo>
                  <a:pt x="41148" y="298703"/>
                </a:lnTo>
                <a:lnTo>
                  <a:pt x="41148" y="0"/>
                </a:lnTo>
                <a:lnTo>
                  <a:pt x="0" y="0"/>
                </a:lnTo>
                <a:lnTo>
                  <a:pt x="0" y="298703"/>
                </a:lnTo>
                <a:close/>
              </a:path>
            </a:pathLst>
          </a:custGeom>
          <a:solidFill>
            <a:srgbClr val="D9D9D9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pc="-5"/>
              <a:t>4</a:t>
            </a:fld>
            <a:r>
              <a:rPr dirty="0" spc="-10"/>
              <a:t>/</a:t>
            </a:r>
            <a:r>
              <a:rPr dirty="0" spc="-5"/>
              <a:t>8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068120" y="7416916"/>
            <a:ext cx="5772150" cy="73787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92405" marR="240029" indent="-179705">
              <a:lnSpc>
                <a:spcPts val="1150"/>
              </a:lnSpc>
              <a:buFont typeface="Arial"/>
              <a:buChar char="*"/>
              <a:tabLst>
                <a:tab pos="193040" algn="l"/>
              </a:tabLst>
            </a:pPr>
            <a:r>
              <a:rPr dirty="0" sz="1000" spc="-10">
                <a:latin typeface="Arial"/>
                <a:cs typeface="Arial"/>
              </a:rPr>
              <a:t>Unt</a:t>
            </a:r>
            <a:r>
              <a:rPr dirty="0" sz="1000" spc="-1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rer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>
                <a:latin typeface="Arial"/>
                <a:cs typeface="Arial"/>
              </a:rPr>
              <a:t>H</a:t>
            </a:r>
            <a:r>
              <a:rPr dirty="0" sz="1000" spc="-5">
                <a:latin typeface="Arial"/>
                <a:cs typeface="Arial"/>
              </a:rPr>
              <a:t>ei</a:t>
            </a:r>
            <a:r>
              <a:rPr dirty="0" sz="1000" spc="-15">
                <a:latin typeface="Arial"/>
                <a:cs typeface="Arial"/>
              </a:rPr>
              <a:t>z</a:t>
            </a:r>
            <a:r>
              <a:rPr dirty="0" sz="1000" spc="-5">
                <a:latin typeface="Arial"/>
                <a:cs typeface="Arial"/>
              </a:rPr>
              <a:t>wert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(</a:t>
            </a:r>
            <a:r>
              <a:rPr dirty="0" sz="1000">
                <a:latin typeface="Arial"/>
                <a:cs typeface="Arial"/>
              </a:rPr>
              <a:t>3</a:t>
            </a:r>
            <a:r>
              <a:rPr dirty="0" sz="1000" spc="-5">
                <a:latin typeface="Arial"/>
                <a:cs typeface="Arial"/>
              </a:rPr>
              <a:t>6,3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MJ</a:t>
            </a:r>
            <a:r>
              <a:rPr dirty="0" sz="1000" spc="0">
                <a:latin typeface="Arial"/>
                <a:cs typeface="Arial"/>
              </a:rPr>
              <a:t>/</a:t>
            </a:r>
            <a:r>
              <a:rPr dirty="0" sz="1000" spc="-10">
                <a:latin typeface="Arial"/>
                <a:cs typeface="Arial"/>
              </a:rPr>
              <a:t>Norm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5">
                <a:latin typeface="Arial"/>
                <a:cs typeface="Arial"/>
              </a:rPr>
              <a:t>m</a:t>
            </a:r>
            <a:r>
              <a:rPr dirty="0" baseline="25641" sz="975" spc="-15">
                <a:latin typeface="Arial"/>
                <a:cs typeface="Arial"/>
              </a:rPr>
              <a:t>3</a:t>
            </a:r>
            <a:r>
              <a:rPr dirty="0" sz="1000" spc="-5">
                <a:latin typeface="Arial"/>
                <a:cs typeface="Arial"/>
              </a:rPr>
              <a:t>);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d</a:t>
            </a:r>
            <a:r>
              <a:rPr dirty="0" sz="1000" spc="-5">
                <a:latin typeface="Arial"/>
                <a:cs typeface="Arial"/>
              </a:rPr>
              <a:t>er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G</a:t>
            </a:r>
            <a:r>
              <a:rPr dirty="0" sz="1000" spc="-10">
                <a:latin typeface="Arial"/>
                <a:cs typeface="Arial"/>
              </a:rPr>
              <a:t>as</a:t>
            </a:r>
            <a:r>
              <a:rPr dirty="0" sz="100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d</a:t>
            </a:r>
            <a:r>
              <a:rPr dirty="0" sz="1000" spc="-5">
                <a:latin typeface="Arial"/>
                <a:cs typeface="Arial"/>
              </a:rPr>
              <a:t>ustr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-25">
                <a:latin typeface="Arial"/>
                <a:cs typeface="Arial"/>
              </a:rPr>
              <a:t>w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5">
                <a:latin typeface="Arial"/>
                <a:cs typeface="Arial"/>
              </a:rPr>
              <a:t>r</a:t>
            </a:r>
            <a:r>
              <a:rPr dirty="0" sz="1000" spc="-10">
                <a:latin typeface="Arial"/>
                <a:cs typeface="Arial"/>
              </a:rPr>
              <a:t>d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a</a:t>
            </a:r>
            <a:r>
              <a:rPr dirty="0" sz="1000" spc="-10">
                <a:latin typeface="Arial"/>
                <a:cs typeface="Arial"/>
              </a:rPr>
              <a:t>l</a:t>
            </a:r>
            <a:r>
              <a:rPr dirty="0" sz="1000" spc="-5">
                <a:latin typeface="Arial"/>
                <a:cs typeface="Arial"/>
              </a:rPr>
              <a:t>s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Re</a:t>
            </a:r>
            <a:r>
              <a:rPr dirty="0" sz="1000" spc="5">
                <a:latin typeface="Arial"/>
                <a:cs typeface="Arial"/>
              </a:rPr>
              <a:t>c</a:t>
            </a:r>
            <a:r>
              <a:rPr dirty="0" sz="1000" spc="-10">
                <a:latin typeface="Arial"/>
                <a:cs typeface="Arial"/>
              </a:rPr>
              <a:t>h</a:t>
            </a:r>
            <a:r>
              <a:rPr dirty="0" sz="1000" spc="-5">
                <a:latin typeface="Arial"/>
                <a:cs typeface="Arial"/>
              </a:rPr>
              <a:t>n</a:t>
            </a:r>
            <a:r>
              <a:rPr dirty="0" sz="1000" spc="-10">
                <a:latin typeface="Arial"/>
                <a:cs typeface="Arial"/>
              </a:rPr>
              <a:t>u</a:t>
            </a:r>
            <a:r>
              <a:rPr dirty="0" sz="1000" spc="-15">
                <a:latin typeface="Arial"/>
                <a:cs typeface="Arial"/>
              </a:rPr>
              <a:t>n</a:t>
            </a:r>
            <a:r>
              <a:rPr dirty="0" sz="1000" spc="-10">
                <a:latin typeface="Arial"/>
                <a:cs typeface="Arial"/>
              </a:rPr>
              <a:t>gs</a:t>
            </a:r>
            <a:r>
              <a:rPr dirty="0" sz="1000" spc="-5">
                <a:latin typeface="Arial"/>
                <a:cs typeface="Arial"/>
              </a:rPr>
              <a:t>e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h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15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t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d</a:t>
            </a:r>
            <a:r>
              <a:rPr dirty="0" sz="1000" spc="-1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r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o</a:t>
            </a:r>
            <a:r>
              <a:rPr dirty="0" sz="1000" spc="-5">
                <a:latin typeface="Arial"/>
                <a:cs typeface="Arial"/>
              </a:rPr>
              <a:t>b</a:t>
            </a:r>
            <a:r>
              <a:rPr dirty="0" sz="1000" spc="-5">
                <a:latin typeface="Arial"/>
                <a:cs typeface="Arial"/>
              </a:rPr>
              <a:t>erer</a:t>
            </a:r>
            <a:r>
              <a:rPr dirty="0" sz="1000" spc="-10">
                <a:latin typeface="Arial"/>
                <a:cs typeface="Arial"/>
              </a:rPr>
              <a:t> He</a:t>
            </a:r>
            <a:r>
              <a:rPr dirty="0" sz="1000">
                <a:latin typeface="Arial"/>
                <a:cs typeface="Arial"/>
              </a:rPr>
              <a:t>i</a:t>
            </a:r>
            <a:r>
              <a:rPr dirty="0" sz="1000" spc="-15">
                <a:latin typeface="Arial"/>
                <a:cs typeface="Arial"/>
              </a:rPr>
              <a:t>z</a:t>
            </a:r>
            <a:r>
              <a:rPr dirty="0" sz="1000" spc="-5">
                <a:latin typeface="Arial"/>
                <a:cs typeface="Arial"/>
              </a:rPr>
              <a:t>wert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(</a:t>
            </a:r>
            <a:r>
              <a:rPr dirty="0" sz="1000">
                <a:latin typeface="Arial"/>
                <a:cs typeface="Arial"/>
              </a:rPr>
              <a:t>4</a:t>
            </a:r>
            <a:r>
              <a:rPr dirty="0" sz="1000" spc="-5">
                <a:latin typeface="Arial"/>
                <a:cs typeface="Arial"/>
              </a:rPr>
              <a:t>0,3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MJ/Norm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20">
                <a:latin typeface="Arial"/>
                <a:cs typeface="Arial"/>
              </a:rPr>
              <a:t>m</a:t>
            </a:r>
            <a:r>
              <a:rPr dirty="0" baseline="25641" sz="975" spc="-30">
                <a:latin typeface="Arial"/>
                <a:cs typeface="Arial"/>
              </a:rPr>
              <a:t>3</a:t>
            </a:r>
            <a:r>
              <a:rPr dirty="0" sz="1000" spc="-5">
                <a:latin typeface="Arial"/>
                <a:cs typeface="Arial"/>
              </a:rPr>
              <a:t>)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v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0">
                <a:latin typeface="Arial"/>
                <a:cs typeface="Arial"/>
              </a:rPr>
              <a:t>r</a:t>
            </a:r>
            <a:r>
              <a:rPr dirty="0" sz="1000" spc="-25">
                <a:latin typeface="Arial"/>
                <a:cs typeface="Arial"/>
              </a:rPr>
              <a:t>w</a:t>
            </a:r>
            <a:r>
              <a:rPr dirty="0" sz="1000" spc="-5">
                <a:latin typeface="Arial"/>
                <a:cs typeface="Arial"/>
              </a:rPr>
              <a:t>e</a:t>
            </a:r>
            <a:r>
              <a:rPr dirty="0" sz="1000" spc="-10">
                <a:latin typeface="Arial"/>
                <a:cs typeface="Arial"/>
              </a:rPr>
              <a:t>n</a:t>
            </a:r>
            <a:r>
              <a:rPr dirty="0" sz="1000" spc="-15">
                <a:latin typeface="Arial"/>
                <a:cs typeface="Arial"/>
              </a:rPr>
              <a:t>d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>
                <a:latin typeface="Arial"/>
                <a:cs typeface="Arial"/>
              </a:rPr>
              <a:t>t</a:t>
            </a:r>
            <a:r>
              <a:rPr dirty="0" sz="1000" spc="-5">
                <a:latin typeface="Arial"/>
                <a:cs typeface="Arial"/>
              </a:rPr>
              <a:t>;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 spc="-5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terer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H</a:t>
            </a:r>
            <a:r>
              <a:rPr dirty="0" sz="1000" spc="-5">
                <a:latin typeface="Arial"/>
                <a:cs typeface="Arial"/>
              </a:rPr>
              <a:t>e</a:t>
            </a:r>
            <a:r>
              <a:rPr dirty="0" sz="1000">
                <a:latin typeface="Arial"/>
                <a:cs typeface="Arial"/>
              </a:rPr>
              <a:t>i</a:t>
            </a:r>
            <a:r>
              <a:rPr dirty="0" sz="1000" spc="-15">
                <a:latin typeface="Arial"/>
                <a:cs typeface="Arial"/>
              </a:rPr>
              <a:t>z</a:t>
            </a:r>
            <a:r>
              <a:rPr dirty="0" sz="1000">
                <a:latin typeface="Arial"/>
                <a:cs typeface="Arial"/>
              </a:rPr>
              <a:t>w</a:t>
            </a:r>
            <a:r>
              <a:rPr dirty="0" sz="1000" spc="-5">
                <a:latin typeface="Arial"/>
                <a:cs typeface="Arial"/>
              </a:rPr>
              <a:t>ert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=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0,9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*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o</a:t>
            </a:r>
            <a:r>
              <a:rPr dirty="0" sz="1000" spc="-10">
                <a:latin typeface="Arial"/>
                <a:cs typeface="Arial"/>
              </a:rPr>
              <a:t>b</a:t>
            </a:r>
            <a:r>
              <a:rPr dirty="0" sz="1000" spc="-1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rer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H</a:t>
            </a:r>
            <a:r>
              <a:rPr dirty="0" sz="1000">
                <a:latin typeface="Arial"/>
                <a:cs typeface="Arial"/>
              </a:rPr>
              <a:t>e</a:t>
            </a:r>
            <a:r>
              <a:rPr dirty="0" sz="1000">
                <a:latin typeface="Arial"/>
                <a:cs typeface="Arial"/>
              </a:rPr>
              <a:t>i</a:t>
            </a:r>
            <a:r>
              <a:rPr dirty="0" sz="1000" spc="-15">
                <a:latin typeface="Arial"/>
                <a:cs typeface="Arial"/>
              </a:rPr>
              <a:t>z</a:t>
            </a:r>
            <a:r>
              <a:rPr dirty="0" sz="1000" spc="-5">
                <a:latin typeface="Arial"/>
                <a:cs typeface="Arial"/>
              </a:rPr>
              <a:t>wert.</a:t>
            </a:r>
            <a:endParaRPr sz="1000">
              <a:latin typeface="Arial"/>
              <a:cs typeface="Arial"/>
            </a:endParaRPr>
          </a:p>
          <a:p>
            <a:pPr marL="192405" indent="-179705">
              <a:lnSpc>
                <a:spcPts val="1100"/>
              </a:lnSpc>
              <a:buFont typeface="Arial"/>
              <a:buChar char="*"/>
              <a:tabLst>
                <a:tab pos="193040" algn="l"/>
              </a:tabLst>
            </a:pPr>
            <a:r>
              <a:rPr dirty="0" sz="1000" spc="-15">
                <a:latin typeface="Arial"/>
                <a:cs typeface="Arial"/>
              </a:rPr>
              <a:t>P</a:t>
            </a:r>
            <a:r>
              <a:rPr dirty="0" sz="1000" spc="-10">
                <a:latin typeface="Arial"/>
                <a:cs typeface="Arial"/>
              </a:rPr>
              <a:t>o</a:t>
            </a:r>
            <a:r>
              <a:rPr dirty="0" sz="1000" spc="-5">
                <a:latin typeface="Arial"/>
                <a:cs typeface="Arial"/>
              </a:rPr>
              <a:t>u</a:t>
            </a:r>
            <a:r>
              <a:rPr dirty="0" sz="1000" spc="-15">
                <a:latin typeface="Arial"/>
                <a:cs typeface="Arial"/>
              </a:rPr>
              <a:t>v</a:t>
            </a:r>
            <a:r>
              <a:rPr dirty="0" sz="1000" spc="-5">
                <a:latin typeface="Arial"/>
                <a:cs typeface="Arial"/>
              </a:rPr>
              <a:t>o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r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>
                <a:latin typeface="Arial"/>
                <a:cs typeface="Arial"/>
              </a:rPr>
              <a:t>c</a:t>
            </a:r>
            <a:r>
              <a:rPr dirty="0" sz="1000" spc="-5">
                <a:latin typeface="Arial"/>
                <a:cs typeface="Arial"/>
              </a:rPr>
              <a:t>alori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q</a:t>
            </a:r>
            <a:r>
              <a:rPr dirty="0" sz="1000" spc="-5">
                <a:latin typeface="Arial"/>
                <a:cs typeface="Arial"/>
              </a:rPr>
              <a:t>u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in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-5">
                <a:latin typeface="Arial"/>
                <a:cs typeface="Arial"/>
              </a:rPr>
              <a:t>éri</a:t>
            </a:r>
            <a:r>
              <a:rPr dirty="0" sz="1000" spc="-1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ur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(3</a:t>
            </a:r>
            <a:r>
              <a:rPr dirty="0" sz="1000" spc="-15">
                <a:latin typeface="Arial"/>
                <a:cs typeface="Arial"/>
              </a:rPr>
              <a:t>6</a:t>
            </a:r>
            <a:r>
              <a:rPr dirty="0" sz="1000" spc="-5">
                <a:latin typeface="Arial"/>
                <a:cs typeface="Arial"/>
              </a:rPr>
              <a:t>,3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MJ/Norm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25">
                <a:latin typeface="Arial"/>
                <a:cs typeface="Arial"/>
              </a:rPr>
              <a:t>m</a:t>
            </a:r>
            <a:r>
              <a:rPr dirty="0" baseline="25641" sz="975" spc="-15">
                <a:latin typeface="Arial"/>
                <a:cs typeface="Arial"/>
              </a:rPr>
              <a:t>3</a:t>
            </a:r>
            <a:r>
              <a:rPr dirty="0" sz="1000" spc="-5">
                <a:latin typeface="Arial"/>
                <a:cs typeface="Arial"/>
              </a:rPr>
              <a:t>);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d</a:t>
            </a:r>
            <a:r>
              <a:rPr dirty="0" sz="1000" spc="-10">
                <a:latin typeface="Arial"/>
                <a:cs typeface="Arial"/>
              </a:rPr>
              <a:t>a</a:t>
            </a:r>
            <a:r>
              <a:rPr dirty="0" sz="1000" spc="-15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s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l</a:t>
            </a:r>
            <a:r>
              <a:rPr dirty="0" sz="1000">
                <a:latin typeface="Arial"/>
                <a:cs typeface="Arial"/>
              </a:rPr>
              <a:t>’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n</a:t>
            </a:r>
            <a:r>
              <a:rPr dirty="0" sz="1000" spc="-5">
                <a:latin typeface="Arial"/>
                <a:cs typeface="Arial"/>
              </a:rPr>
              <a:t>d</a:t>
            </a:r>
            <a:r>
              <a:rPr dirty="0" sz="1000" spc="-5">
                <a:latin typeface="Arial"/>
                <a:cs typeface="Arial"/>
              </a:rPr>
              <a:t>ustr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du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g</a:t>
            </a:r>
            <a:r>
              <a:rPr dirty="0" sz="1000" spc="-5">
                <a:latin typeface="Arial"/>
                <a:cs typeface="Arial"/>
              </a:rPr>
              <a:t>a</a:t>
            </a:r>
            <a:r>
              <a:rPr dirty="0" sz="1000" spc="-5">
                <a:latin typeface="Arial"/>
                <a:cs typeface="Arial"/>
              </a:rPr>
              <a:t>z</a:t>
            </a:r>
            <a:r>
              <a:rPr dirty="0" sz="1000" spc="-1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on</a:t>
            </a:r>
            <a:r>
              <a:rPr dirty="0" sz="1000" spc="20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uti</a:t>
            </a:r>
            <a:r>
              <a:rPr dirty="0" sz="1000" spc="-10">
                <a:latin typeface="Arial"/>
                <a:cs typeface="Arial"/>
              </a:rPr>
              <a:t>l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>
                <a:latin typeface="Arial"/>
                <a:cs typeface="Arial"/>
              </a:rPr>
              <a:t>s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>
                <a:latin typeface="Arial"/>
                <a:cs typeface="Arial"/>
              </a:rPr>
              <a:t>c</a:t>
            </a:r>
            <a:r>
              <a:rPr dirty="0" sz="1000" spc="-10">
                <a:latin typeface="Arial"/>
                <a:cs typeface="Arial"/>
              </a:rPr>
              <a:t>o</a:t>
            </a:r>
            <a:r>
              <a:rPr dirty="0" sz="1000" spc="-5">
                <a:latin typeface="Arial"/>
                <a:cs typeface="Arial"/>
              </a:rPr>
              <a:t>m</a:t>
            </a:r>
            <a:r>
              <a:rPr dirty="0" sz="1000" spc="5">
                <a:latin typeface="Arial"/>
                <a:cs typeface="Arial"/>
              </a:rPr>
              <a:t>m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20">
                <a:latin typeface="Arial"/>
                <a:cs typeface="Arial"/>
              </a:rPr>
              <a:t> </a:t>
            </a:r>
            <a:r>
              <a:rPr dirty="0" sz="1000" spc="0">
                <a:latin typeface="Arial"/>
                <a:cs typeface="Arial"/>
              </a:rPr>
              <a:t>f</a:t>
            </a:r>
            <a:r>
              <a:rPr dirty="0" sz="1000" spc="-5">
                <a:latin typeface="Arial"/>
                <a:cs typeface="Arial"/>
              </a:rPr>
              <a:t>acte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 spc="-5">
                <a:latin typeface="Arial"/>
                <a:cs typeface="Arial"/>
              </a:rPr>
              <a:t>r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de</a:t>
            </a:r>
            <a:endParaRPr sz="1000">
              <a:latin typeface="Arial"/>
              <a:cs typeface="Arial"/>
            </a:endParaRPr>
          </a:p>
          <a:p>
            <a:pPr marL="192405" marR="360045">
              <a:lnSpc>
                <a:spcPts val="1140"/>
              </a:lnSpc>
              <a:spcBef>
                <a:spcPts val="60"/>
              </a:spcBef>
            </a:pPr>
            <a:r>
              <a:rPr dirty="0" sz="1000">
                <a:latin typeface="Arial"/>
                <a:cs typeface="Arial"/>
              </a:rPr>
              <a:t>c</a:t>
            </a:r>
            <a:r>
              <a:rPr dirty="0" sz="1000" spc="-10">
                <a:latin typeface="Arial"/>
                <a:cs typeface="Arial"/>
              </a:rPr>
              <a:t>o</a:t>
            </a:r>
            <a:r>
              <a:rPr dirty="0" sz="1000" spc="-15">
                <a:latin typeface="Arial"/>
                <a:cs typeface="Arial"/>
              </a:rPr>
              <a:t>n</a:t>
            </a:r>
            <a:r>
              <a:rPr dirty="0" sz="1000" spc="-15">
                <a:latin typeface="Arial"/>
                <a:cs typeface="Arial"/>
              </a:rPr>
              <a:t>v</a:t>
            </a:r>
            <a:r>
              <a:rPr dirty="0" sz="1000" spc="-5">
                <a:latin typeface="Arial"/>
                <a:cs typeface="Arial"/>
              </a:rPr>
              <a:t>er</a:t>
            </a:r>
            <a:r>
              <a:rPr dirty="0" sz="1000">
                <a:latin typeface="Arial"/>
                <a:cs typeface="Arial"/>
              </a:rPr>
              <a:t>si</a:t>
            </a:r>
            <a:r>
              <a:rPr dirty="0" sz="1000" spc="-10">
                <a:latin typeface="Arial"/>
                <a:cs typeface="Arial"/>
              </a:rPr>
              <a:t>on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en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v</a:t>
            </a:r>
            <a:r>
              <a:rPr dirty="0" sz="100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g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 spc="-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ur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l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p</a:t>
            </a:r>
            <a:r>
              <a:rPr dirty="0" sz="1000" spc="-5">
                <a:latin typeface="Arial"/>
                <a:cs typeface="Arial"/>
              </a:rPr>
              <a:t>o</a:t>
            </a:r>
            <a:r>
              <a:rPr dirty="0" sz="1000" spc="-10">
                <a:latin typeface="Arial"/>
                <a:cs typeface="Arial"/>
              </a:rPr>
              <a:t>u</a:t>
            </a:r>
            <a:r>
              <a:rPr dirty="0" sz="1000" spc="-15">
                <a:latin typeface="Arial"/>
                <a:cs typeface="Arial"/>
              </a:rPr>
              <a:t>v</a:t>
            </a:r>
            <a:r>
              <a:rPr dirty="0" sz="1000" spc="-5">
                <a:latin typeface="Arial"/>
                <a:cs typeface="Arial"/>
              </a:rPr>
              <a:t>o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r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calori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q</a:t>
            </a:r>
            <a:r>
              <a:rPr dirty="0" sz="1000" spc="-5">
                <a:latin typeface="Arial"/>
                <a:cs typeface="Arial"/>
              </a:rPr>
              <a:t>u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su</a:t>
            </a:r>
            <a:r>
              <a:rPr dirty="0" sz="1000" spc="-5">
                <a:latin typeface="Arial"/>
                <a:cs typeface="Arial"/>
              </a:rPr>
              <a:t>p</a:t>
            </a:r>
            <a:r>
              <a:rPr dirty="0" sz="1000" spc="-5">
                <a:latin typeface="Arial"/>
                <a:cs typeface="Arial"/>
              </a:rPr>
              <a:t>éri</a:t>
            </a:r>
            <a:r>
              <a:rPr dirty="0" sz="1000" spc="-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ur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>
                <a:latin typeface="Arial"/>
                <a:cs typeface="Arial"/>
              </a:rPr>
              <a:t>(</a:t>
            </a:r>
            <a:r>
              <a:rPr dirty="0" sz="1000" spc="-10">
                <a:latin typeface="Arial"/>
                <a:cs typeface="Arial"/>
              </a:rPr>
              <a:t>4</a:t>
            </a:r>
            <a:r>
              <a:rPr dirty="0" sz="1000" spc="-15">
                <a:latin typeface="Arial"/>
                <a:cs typeface="Arial"/>
              </a:rPr>
              <a:t>0</a:t>
            </a:r>
            <a:r>
              <a:rPr dirty="0" sz="1000" spc="-5">
                <a:latin typeface="Arial"/>
                <a:cs typeface="Arial"/>
              </a:rPr>
              <a:t>,3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MJ/Norm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25">
                <a:latin typeface="Arial"/>
                <a:cs typeface="Arial"/>
              </a:rPr>
              <a:t>m</a:t>
            </a:r>
            <a:r>
              <a:rPr dirty="0" baseline="25641" sz="975" spc="-15">
                <a:latin typeface="Arial"/>
                <a:cs typeface="Arial"/>
              </a:rPr>
              <a:t>3</a:t>
            </a:r>
            <a:r>
              <a:rPr dirty="0" sz="1000" spc="-5">
                <a:latin typeface="Arial"/>
                <a:cs typeface="Arial"/>
              </a:rPr>
              <a:t>);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5">
                <a:latin typeface="Arial"/>
                <a:cs typeface="Arial"/>
              </a:rPr>
              <a:t>p</a:t>
            </a:r>
            <a:r>
              <a:rPr dirty="0" sz="1000" spc="-10">
                <a:latin typeface="Arial"/>
                <a:cs typeface="Arial"/>
              </a:rPr>
              <a:t>o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 spc="-15">
                <a:latin typeface="Arial"/>
                <a:cs typeface="Arial"/>
              </a:rPr>
              <a:t>v</a:t>
            </a:r>
            <a:r>
              <a:rPr dirty="0" sz="1000" spc="-5">
                <a:latin typeface="Arial"/>
                <a:cs typeface="Arial"/>
              </a:rPr>
              <a:t>o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r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>
                <a:latin typeface="Arial"/>
                <a:cs typeface="Arial"/>
              </a:rPr>
              <a:t>c</a:t>
            </a:r>
            <a:r>
              <a:rPr dirty="0" sz="1000" spc="-10">
                <a:latin typeface="Arial"/>
                <a:cs typeface="Arial"/>
              </a:rPr>
              <a:t>a</a:t>
            </a:r>
            <a:r>
              <a:rPr dirty="0" sz="1000" spc="-15">
                <a:latin typeface="Arial"/>
                <a:cs typeface="Arial"/>
              </a:rPr>
              <a:t>l</a:t>
            </a:r>
            <a:r>
              <a:rPr dirty="0" sz="1000" spc="-5">
                <a:latin typeface="Arial"/>
                <a:cs typeface="Arial"/>
              </a:rPr>
              <a:t>ori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q</a:t>
            </a:r>
            <a:r>
              <a:rPr dirty="0" sz="1000" spc="-10">
                <a:latin typeface="Arial"/>
                <a:cs typeface="Arial"/>
              </a:rPr>
              <a:t>ue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n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-5">
                <a:latin typeface="Arial"/>
                <a:cs typeface="Arial"/>
              </a:rPr>
              <a:t>éri</a:t>
            </a:r>
            <a:r>
              <a:rPr dirty="0" sz="1000" spc="-15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ur</a:t>
            </a:r>
            <a:r>
              <a:rPr dirty="0" sz="1000" spc="10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=</a:t>
            </a:r>
            <a:r>
              <a:rPr dirty="0" sz="1000" spc="-10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0</a:t>
            </a:r>
            <a:r>
              <a:rPr dirty="0" sz="1000" spc="-5">
                <a:latin typeface="Arial"/>
                <a:cs typeface="Arial"/>
              </a:rPr>
              <a:t>,9</a:t>
            </a:r>
            <a:r>
              <a:rPr dirty="0" sz="1000" spc="5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*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-10">
                <a:latin typeface="Arial"/>
                <a:cs typeface="Arial"/>
              </a:rPr>
              <a:t>p</a:t>
            </a:r>
            <a:r>
              <a:rPr dirty="0" sz="1000" spc="-5">
                <a:latin typeface="Arial"/>
                <a:cs typeface="Arial"/>
              </a:rPr>
              <a:t>o</a:t>
            </a:r>
            <a:r>
              <a:rPr dirty="0" sz="1000" spc="-10">
                <a:latin typeface="Arial"/>
                <a:cs typeface="Arial"/>
              </a:rPr>
              <a:t>uvo</a:t>
            </a:r>
            <a:r>
              <a:rPr dirty="0" sz="1000" spc="-15">
                <a:latin typeface="Arial"/>
                <a:cs typeface="Arial"/>
              </a:rPr>
              <a:t>i</a:t>
            </a:r>
            <a:r>
              <a:rPr dirty="0" sz="1000" spc="-5">
                <a:latin typeface="Arial"/>
                <a:cs typeface="Arial"/>
              </a:rPr>
              <a:t>r</a:t>
            </a:r>
            <a:r>
              <a:rPr dirty="0" sz="1000">
                <a:latin typeface="Arial"/>
                <a:cs typeface="Arial"/>
              </a:rPr>
              <a:t> </a:t>
            </a:r>
            <a:r>
              <a:rPr dirty="0" sz="1000" spc="-5">
                <a:latin typeface="Arial"/>
                <a:cs typeface="Arial"/>
              </a:rPr>
              <a:t>c</a:t>
            </a:r>
            <a:r>
              <a:rPr dirty="0" sz="1000">
                <a:latin typeface="Arial"/>
                <a:cs typeface="Arial"/>
              </a:rPr>
              <a:t>al</a:t>
            </a:r>
            <a:r>
              <a:rPr dirty="0" sz="1000" spc="-5">
                <a:latin typeface="Arial"/>
                <a:cs typeface="Arial"/>
              </a:rPr>
              <a:t>ori</a:t>
            </a:r>
            <a:r>
              <a:rPr dirty="0" sz="1000">
                <a:latin typeface="Arial"/>
                <a:cs typeface="Arial"/>
              </a:rPr>
              <a:t>f</a:t>
            </a:r>
            <a:r>
              <a:rPr dirty="0" sz="1000" spc="-1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q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5">
                <a:latin typeface="Arial"/>
                <a:cs typeface="Arial"/>
              </a:rPr>
              <a:t> </a:t>
            </a:r>
            <a:r>
              <a:rPr dirty="0" sz="1000" spc="0">
                <a:latin typeface="Arial"/>
                <a:cs typeface="Arial"/>
              </a:rPr>
              <a:t>s</a:t>
            </a:r>
            <a:r>
              <a:rPr dirty="0" sz="1000" spc="-10">
                <a:latin typeface="Arial"/>
                <a:cs typeface="Arial"/>
              </a:rPr>
              <a:t>u</a:t>
            </a:r>
            <a:r>
              <a:rPr dirty="0" sz="1000" spc="-15">
                <a:latin typeface="Arial"/>
                <a:cs typeface="Arial"/>
              </a:rPr>
              <a:t>p</a:t>
            </a:r>
            <a:r>
              <a:rPr dirty="0" sz="1000" spc="-5">
                <a:latin typeface="Arial"/>
                <a:cs typeface="Arial"/>
              </a:rPr>
              <a:t>ér</a:t>
            </a:r>
            <a:r>
              <a:rPr dirty="0" sz="1000">
                <a:latin typeface="Arial"/>
                <a:cs typeface="Arial"/>
              </a:rPr>
              <a:t>i</a:t>
            </a:r>
            <a:r>
              <a:rPr dirty="0" sz="1000" spc="-10">
                <a:latin typeface="Arial"/>
                <a:cs typeface="Arial"/>
              </a:rPr>
              <a:t>e</a:t>
            </a:r>
            <a:r>
              <a:rPr dirty="0" sz="1000" spc="-15">
                <a:latin typeface="Arial"/>
                <a:cs typeface="Arial"/>
              </a:rPr>
              <a:t>u</a:t>
            </a:r>
            <a:r>
              <a:rPr dirty="0" sz="1000" spc="-5">
                <a:latin typeface="Arial"/>
                <a:cs typeface="Arial"/>
              </a:rPr>
              <a:t>r.</a:t>
            </a:r>
            <a:endParaRPr sz="100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406272" y="2348737"/>
          <a:ext cx="6670675" cy="48514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434337"/>
                <a:gridCol w="507604"/>
                <a:gridCol w="376774"/>
                <a:gridCol w="149279"/>
                <a:gridCol w="315461"/>
                <a:gridCol w="45719"/>
                <a:gridCol w="697992"/>
                <a:gridCol w="44196"/>
                <a:gridCol w="209401"/>
                <a:gridCol w="398978"/>
                <a:gridCol w="45669"/>
                <a:gridCol w="539220"/>
                <a:gridCol w="180107"/>
                <a:gridCol w="502795"/>
                <a:gridCol w="1207513"/>
              </a:tblGrid>
              <a:tr h="458723">
                <a:tc>
                  <a:txBody>
                    <a:bodyPr/>
                    <a:lstStyle/>
                    <a:p>
                      <a:pPr/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/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19685">
                        <a:lnSpc>
                          <a:spcPct val="100000"/>
                        </a:lnSpc>
                      </a:pPr>
                      <a:r>
                        <a:rPr dirty="0" sz="1000" spc="-2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4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h*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  <a:tc gridSpan="2"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J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28702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76835" marR="75565" indent="571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erä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ru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0413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459105"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</a:tcPr>
                </a:tc>
                <a:tc gridSpan="4">
                  <a:txBody>
                    <a:bodyPr/>
                    <a:lstStyle/>
                    <a:p>
                      <a:pPr marL="17907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(1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2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4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=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J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)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3">
                  <a:txBody>
                    <a:bodyPr/>
                    <a:lstStyle/>
                    <a:p>
                      <a:pPr marL="260350" marR="92075" indent="-105410">
                        <a:lnSpc>
                          <a:spcPts val="116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ation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%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  <a:tr h="464820"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74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209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974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5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marL="20193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28702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81610">
                        <a:lnSpc>
                          <a:spcPts val="117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marL="203200">
                        <a:lnSpc>
                          <a:spcPts val="117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201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10413">
                      <a:solidFill>
                        <a:srgbClr val="000000"/>
                      </a:solidFill>
                      <a:prstDash val="solid"/>
                    </a:lnT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B w="21082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  <a:tr h="811657">
                <a:tc>
                  <a:txBody>
                    <a:bodyPr/>
                    <a:lstStyle/>
                    <a:p>
                      <a:pPr algn="ctr" marL="78105" marR="71120" indent="254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/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tan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78105" marR="71120">
                        <a:lnSpc>
                          <a:spcPts val="1150"/>
                        </a:lnSpc>
                        <a:spcBef>
                          <a:spcPts val="590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Bi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nsp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ins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as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z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gridSpan="2">
                  <a:txBody>
                    <a:bodyPr/>
                    <a:lstStyle/>
                    <a:p>
                      <a:pPr marL="357505" marR="297815" indent="168910">
                        <a:lnSpc>
                          <a:spcPct val="241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236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3020" marR="62865" indent="168910">
                        <a:lnSpc>
                          <a:spcPct val="241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277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57505" marR="106045" indent="168910">
                        <a:lnSpc>
                          <a:spcPct val="241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85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5875" marR="64135" indent="267970">
                        <a:lnSpc>
                          <a:spcPct val="241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’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28702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1968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4"/>
                        </a:spcBef>
                      </a:pPr>
                      <a:endParaRPr sz="1450">
                        <a:latin typeface="Times New Roman"/>
                        <a:cs typeface="Times New Roman"/>
                      </a:endParaRPr>
                    </a:p>
                    <a:p>
                      <a:pPr marL="1968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gridSpan="2">
                  <a:txBody>
                    <a:bodyPr/>
                    <a:lstStyle/>
                    <a:p>
                      <a:pPr algn="ctr" marL="43180" marR="63500" indent="-1270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uc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(à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art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/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ut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)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82550" marR="102870">
                        <a:lnSpc>
                          <a:spcPts val="1150"/>
                        </a:lnSpc>
                        <a:spcBef>
                          <a:spcPts val="590"/>
                        </a:spcBef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Inject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bio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ns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rése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  <a:tr h="308482">
                <a:tc>
                  <a:txBody>
                    <a:bodyPr/>
                    <a:lstStyle/>
                    <a:p>
                      <a:pPr marL="29019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rd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as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'1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165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'8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9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36575">
                      <a:solidFill>
                        <a:srgbClr val="D9D9D9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36575">
                      <a:solidFill>
                        <a:srgbClr val="D9D9D9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212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119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49403">
                      <a:solidFill>
                        <a:srgbClr val="D9D9D9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marL="10795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125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49403">
                      <a:solidFill>
                        <a:srgbClr val="D9D9D9"/>
                      </a:solidFill>
                      <a:prstDash val="solid"/>
                    </a:lnL>
                    <a:lnR w="44196">
                      <a:solidFill>
                        <a:srgbClr val="D9D9D9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3">
                  <a:txBody>
                    <a:bodyPr/>
                    <a:lstStyle/>
                    <a:p>
                      <a:pPr marL="448309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44196">
                      <a:solidFill>
                        <a:srgbClr val="D9D9D9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10604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rta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ti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urel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  <a:tr h="307848">
                <a:tc>
                  <a:txBody>
                    <a:bodyPr/>
                    <a:lstStyle/>
                    <a:p>
                      <a:pPr algn="ctr" marL="1905">
                        <a:lnSpc>
                          <a:spcPct val="10000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'4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165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35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'1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6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212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120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marL="1270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126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3">
                  <a:txBody>
                    <a:bodyPr/>
                    <a:lstStyle/>
                    <a:p>
                      <a:pPr marL="470534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5,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1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10185">
                        <a:lnSpc>
                          <a:spcPct val="100000"/>
                        </a:lnSpc>
                      </a:pPr>
                      <a:r>
                        <a:rPr dirty="0" sz="1000" spc="1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lnB w="10414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963920">
                <a:tc>
                  <a:txBody>
                    <a:bodyPr/>
                    <a:lstStyle/>
                    <a:p>
                      <a:pPr marL="69215" indent="34734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b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ü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ch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: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 algn="ctr" marL="69215" marR="80010">
                        <a:lnSpc>
                          <a:spcPts val="1150"/>
                        </a:lnSpc>
                        <a:spcBef>
                          <a:spcPts val="635"/>
                        </a:spcBef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erbra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von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rd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ür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Fern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är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tä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ng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</a:tcPr>
                </a:tc>
                <a:tc gridSpan="2">
                  <a:txBody>
                    <a:bodyPr/>
                    <a:lstStyle/>
                    <a:p>
                      <a:pPr marL="26289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'928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T w="10414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8826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'453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10414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6289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'9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T w="10414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10414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2095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8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'8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10414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28702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T w="10414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1968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</a:tcPr>
                </a:tc>
                <a:tc gridSpan="2">
                  <a:txBody>
                    <a:bodyPr/>
                    <a:lstStyle/>
                    <a:p>
                      <a:pPr marL="148590" indent="509270">
                        <a:lnSpc>
                          <a:spcPct val="100000"/>
                        </a:lnSpc>
                      </a:pP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ns:</a:t>
                      </a:r>
                      <a:endParaRPr sz="1000">
                        <a:latin typeface="Arial"/>
                        <a:cs typeface="Arial"/>
                      </a:endParaRPr>
                    </a:p>
                    <a:p>
                      <a:pPr algn="ctr" marL="148590" marR="150495">
                        <a:lnSpc>
                          <a:spcPts val="1150"/>
                        </a:lnSpc>
                        <a:spcBef>
                          <a:spcPts val="630"/>
                        </a:spcBef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Ut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z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p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ch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à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d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ur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product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d’é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ect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té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10414">
                      <a:solidFill>
                        <a:srgbClr val="000000"/>
                      </a:solidFill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  <a:tr h="752357">
                <a:tc>
                  <a:txBody>
                    <a:bodyPr/>
                    <a:lstStyle/>
                    <a:p>
                      <a:pPr algn="ctr" marL="156210" marR="149225" indent="-1270">
                        <a:lnSpc>
                          <a:spcPts val="115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Ne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zv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uste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Ei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erbr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uch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Gas</a:t>
                      </a:r>
                      <a:r>
                        <a:rPr dirty="0" sz="1000" spc="-15">
                          <a:latin typeface="Arial"/>
                          <a:cs typeface="Arial"/>
                        </a:rPr>
                        <a:t>w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k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marL="5016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108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302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110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35750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39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149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40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B w="21082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28702">
                      <a:solidFill>
                        <a:srgbClr val="000000"/>
                      </a:solidFill>
                      <a:prstDash val="solid"/>
                    </a:lnR>
                    <a:lnB w="21081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28702">
                      <a:solidFill>
                        <a:srgbClr val="000000"/>
                      </a:solidFill>
                      <a:prstDash val="solid"/>
                    </a:lnL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685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-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marL="110489" marR="110489" indent="-635">
                        <a:lnSpc>
                          <a:spcPts val="115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P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ertes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ré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ux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et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propre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us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s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à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g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z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B w="21081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  <a:tr h="313944">
                <a:tc>
                  <a:txBody>
                    <a:bodyPr/>
                    <a:lstStyle/>
                    <a:p>
                      <a:pPr marL="31432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E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d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v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erb</a:t>
                      </a:r>
                      <a:r>
                        <a:rPr dirty="0" sz="1000" spc="15">
                          <a:latin typeface="Arial"/>
                          <a:cs typeface="Arial"/>
                        </a:rPr>
                        <a:t>r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u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c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h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3">
                      <a:solidFill>
                        <a:srgbClr val="000000"/>
                      </a:solidFill>
                      <a:prstDash val="solid"/>
                    </a:lnL>
                    <a:lnR w="19557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marL="19113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31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'3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2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T w="21081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1651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'5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6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3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/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marL="121285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112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9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4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4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3">
                  <a:txBody>
                    <a:bodyPr/>
                    <a:lstStyle/>
                    <a:p>
                      <a:pPr marL="127000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117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'</a:t>
                      </a:r>
                      <a:r>
                        <a:rPr dirty="0" sz="1000" spc="10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3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0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0414">
                      <a:solidFill>
                        <a:srgbClr val="000000"/>
                      </a:solidFill>
                      <a:prstDash val="solid"/>
                    </a:lnL>
                    <a:lnT w="21082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3">
                  <a:txBody>
                    <a:bodyPr/>
                    <a:lstStyle/>
                    <a:p>
                      <a:pPr marL="470534">
                        <a:lnSpc>
                          <a:spcPct val="100000"/>
                        </a:lnSpc>
                      </a:pPr>
                      <a:r>
                        <a:rPr dirty="0" sz="1000" spc="-5">
                          <a:latin typeface="Arial"/>
                          <a:cs typeface="Arial"/>
                        </a:rPr>
                        <a:t>3,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8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R w="19557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gridSpan="2">
                  <a:txBody>
                    <a:bodyPr/>
                    <a:lstStyle/>
                    <a:p>
                      <a:pPr marL="247650">
                        <a:lnSpc>
                          <a:spcPct val="100000"/>
                        </a:lnSpc>
                      </a:pPr>
                      <a:r>
                        <a:rPr dirty="0" sz="1000">
                          <a:latin typeface="Arial"/>
                          <a:cs typeface="Arial"/>
                        </a:rPr>
                        <a:t>Conso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 spc="20">
                          <a:latin typeface="Arial"/>
                          <a:cs typeface="Arial"/>
                        </a:rPr>
                        <a:t>m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at</a:t>
                      </a:r>
                      <a:r>
                        <a:rPr dirty="0" sz="1000" spc="-10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on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f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i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n</a:t>
                      </a:r>
                      <a:r>
                        <a:rPr dirty="0" sz="1000" spc="5">
                          <a:latin typeface="Arial"/>
                          <a:cs typeface="Arial"/>
                        </a:rPr>
                        <a:t>a</a:t>
                      </a:r>
                      <a:r>
                        <a:rPr dirty="0" sz="1000" spc="-5">
                          <a:latin typeface="Arial"/>
                          <a:cs typeface="Arial"/>
                        </a:rPr>
                        <a:t>l</a:t>
                      </a:r>
                      <a:r>
                        <a:rPr dirty="0" sz="1000">
                          <a:latin typeface="Arial"/>
                          <a:cs typeface="Arial"/>
                        </a:rPr>
                        <a:t>e</a:t>
                      </a:r>
                      <a:endParaRPr sz="1000">
                        <a:latin typeface="Arial"/>
                        <a:cs typeface="Arial"/>
                      </a:endParaRPr>
                    </a:p>
                  </a:txBody>
                  <a:tcPr marL="0" marR="0" marB="0" marT="0">
                    <a:lnL w="19557">
                      <a:solidFill>
                        <a:srgbClr val="000000"/>
                      </a:solidFill>
                      <a:prstDash val="solid"/>
                    </a:lnL>
                    <a:lnR w="10413">
                      <a:solidFill>
                        <a:srgbClr val="000000"/>
                      </a:solidFill>
                      <a:prstDash val="solid"/>
                    </a:lnR>
                    <a:lnT w="21081">
                      <a:solidFill>
                        <a:srgbClr val="000000"/>
                      </a:solidFill>
                      <a:prstDash val="solid"/>
                    </a:lnT>
                    <a:lnB w="10413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495848" y="6627404"/>
            <a:ext cx="8347075" cy="0"/>
          </a:xfrm>
          <a:custGeom>
            <a:avLst/>
            <a:gdLst/>
            <a:ahLst/>
            <a:cxnLst/>
            <a:rect l="l" t="t" r="r" b="b"/>
            <a:pathLst>
              <a:path w="8347075" h="0">
                <a:moveTo>
                  <a:pt x="0" y="0"/>
                </a:moveTo>
                <a:lnTo>
                  <a:pt x="8346694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495848" y="6112229"/>
            <a:ext cx="8347075" cy="0"/>
          </a:xfrm>
          <a:custGeom>
            <a:avLst/>
            <a:gdLst/>
            <a:ahLst/>
            <a:cxnLst/>
            <a:rect l="l" t="t" r="r" b="b"/>
            <a:pathLst>
              <a:path w="8347075" h="0">
                <a:moveTo>
                  <a:pt x="0" y="0"/>
                </a:moveTo>
                <a:lnTo>
                  <a:pt x="8346694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9323638" y="5597050"/>
            <a:ext cx="519430" cy="0"/>
          </a:xfrm>
          <a:custGeom>
            <a:avLst/>
            <a:gdLst/>
            <a:ahLst/>
            <a:cxnLst/>
            <a:rect l="l" t="t" r="r" b="b"/>
            <a:pathLst>
              <a:path w="519429" h="0">
                <a:moveTo>
                  <a:pt x="0" y="0"/>
                </a:moveTo>
                <a:lnTo>
                  <a:pt x="518904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8646998" y="5597050"/>
            <a:ext cx="586740" cy="0"/>
          </a:xfrm>
          <a:custGeom>
            <a:avLst/>
            <a:gdLst/>
            <a:ahLst/>
            <a:cxnLst/>
            <a:rect l="l" t="t" r="r" b="b"/>
            <a:pathLst>
              <a:path w="586740" h="0">
                <a:moveTo>
                  <a:pt x="0" y="0"/>
                </a:moveTo>
                <a:lnTo>
                  <a:pt x="58671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1495848" y="5597050"/>
            <a:ext cx="7059930" cy="0"/>
          </a:xfrm>
          <a:custGeom>
            <a:avLst/>
            <a:gdLst/>
            <a:ahLst/>
            <a:cxnLst/>
            <a:rect l="l" t="t" r="r" b="b"/>
            <a:pathLst>
              <a:path w="7059930" h="0">
                <a:moveTo>
                  <a:pt x="0" y="0"/>
                </a:moveTo>
                <a:lnTo>
                  <a:pt x="7059752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9323638" y="5081871"/>
            <a:ext cx="519430" cy="0"/>
          </a:xfrm>
          <a:custGeom>
            <a:avLst/>
            <a:gdLst/>
            <a:ahLst/>
            <a:cxnLst/>
            <a:rect l="l" t="t" r="r" b="b"/>
            <a:pathLst>
              <a:path w="519429" h="0">
                <a:moveTo>
                  <a:pt x="0" y="0"/>
                </a:moveTo>
                <a:lnTo>
                  <a:pt x="518904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8646998" y="5081871"/>
            <a:ext cx="586740" cy="0"/>
          </a:xfrm>
          <a:custGeom>
            <a:avLst/>
            <a:gdLst/>
            <a:ahLst/>
            <a:cxnLst/>
            <a:rect l="l" t="t" r="r" b="b"/>
            <a:pathLst>
              <a:path w="586740" h="0">
                <a:moveTo>
                  <a:pt x="0" y="0"/>
                </a:moveTo>
                <a:lnTo>
                  <a:pt x="58671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1495848" y="5081871"/>
            <a:ext cx="7059930" cy="0"/>
          </a:xfrm>
          <a:custGeom>
            <a:avLst/>
            <a:gdLst/>
            <a:ahLst/>
            <a:cxnLst/>
            <a:rect l="l" t="t" r="r" b="b"/>
            <a:pathLst>
              <a:path w="7059930" h="0">
                <a:moveTo>
                  <a:pt x="0" y="0"/>
                </a:moveTo>
                <a:lnTo>
                  <a:pt x="7059752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9323638" y="4566693"/>
            <a:ext cx="519430" cy="0"/>
          </a:xfrm>
          <a:custGeom>
            <a:avLst/>
            <a:gdLst/>
            <a:ahLst/>
            <a:cxnLst/>
            <a:rect l="l" t="t" r="r" b="b"/>
            <a:pathLst>
              <a:path w="519429" h="0">
                <a:moveTo>
                  <a:pt x="0" y="0"/>
                </a:moveTo>
                <a:lnTo>
                  <a:pt x="518904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1" name="object 11"/>
          <p:cNvSpPr/>
          <p:nvPr/>
        </p:nvSpPr>
        <p:spPr>
          <a:xfrm>
            <a:off x="8646998" y="4566693"/>
            <a:ext cx="586740" cy="0"/>
          </a:xfrm>
          <a:custGeom>
            <a:avLst/>
            <a:gdLst/>
            <a:ahLst/>
            <a:cxnLst/>
            <a:rect l="l" t="t" r="r" b="b"/>
            <a:pathLst>
              <a:path w="586740" h="0">
                <a:moveTo>
                  <a:pt x="0" y="0"/>
                </a:moveTo>
                <a:lnTo>
                  <a:pt x="58671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/>
          <p:nvPr/>
        </p:nvSpPr>
        <p:spPr>
          <a:xfrm>
            <a:off x="8195905" y="4566693"/>
            <a:ext cx="360045" cy="0"/>
          </a:xfrm>
          <a:custGeom>
            <a:avLst/>
            <a:gdLst/>
            <a:ahLst/>
            <a:cxnLst/>
            <a:rect l="l" t="t" r="r" b="b"/>
            <a:pathLst>
              <a:path w="360045" h="0">
                <a:moveTo>
                  <a:pt x="0" y="0"/>
                </a:moveTo>
                <a:lnTo>
                  <a:pt x="35969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3" name="object 13"/>
          <p:cNvSpPr/>
          <p:nvPr/>
        </p:nvSpPr>
        <p:spPr>
          <a:xfrm>
            <a:off x="7743337" y="4566693"/>
            <a:ext cx="361315" cy="0"/>
          </a:xfrm>
          <a:custGeom>
            <a:avLst/>
            <a:gdLst/>
            <a:ahLst/>
            <a:cxnLst/>
            <a:rect l="l" t="t" r="r" b="b"/>
            <a:pathLst>
              <a:path w="361315" h="0">
                <a:moveTo>
                  <a:pt x="0" y="0"/>
                </a:moveTo>
                <a:lnTo>
                  <a:pt x="361170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4" name="object 14"/>
          <p:cNvSpPr/>
          <p:nvPr/>
        </p:nvSpPr>
        <p:spPr>
          <a:xfrm>
            <a:off x="6615606" y="4566693"/>
            <a:ext cx="1038225" cy="0"/>
          </a:xfrm>
          <a:custGeom>
            <a:avLst/>
            <a:gdLst/>
            <a:ahLst/>
            <a:cxnLst/>
            <a:rect l="l" t="t" r="r" b="b"/>
            <a:pathLst>
              <a:path w="1038225" h="0">
                <a:moveTo>
                  <a:pt x="0" y="0"/>
                </a:moveTo>
                <a:lnTo>
                  <a:pt x="1037808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5" name="object 15"/>
          <p:cNvSpPr/>
          <p:nvPr/>
        </p:nvSpPr>
        <p:spPr>
          <a:xfrm>
            <a:off x="4811234" y="4566693"/>
            <a:ext cx="1714500" cy="0"/>
          </a:xfrm>
          <a:custGeom>
            <a:avLst/>
            <a:gdLst/>
            <a:ahLst/>
            <a:cxnLst/>
            <a:rect l="l" t="t" r="r" b="b"/>
            <a:pathLst>
              <a:path w="1714500" h="0">
                <a:moveTo>
                  <a:pt x="0" y="0"/>
                </a:moveTo>
                <a:lnTo>
                  <a:pt x="1714448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6" name="object 16"/>
          <p:cNvSpPr/>
          <p:nvPr/>
        </p:nvSpPr>
        <p:spPr>
          <a:xfrm>
            <a:off x="4585687" y="4566693"/>
            <a:ext cx="135890" cy="0"/>
          </a:xfrm>
          <a:custGeom>
            <a:avLst/>
            <a:gdLst/>
            <a:ahLst/>
            <a:cxnLst/>
            <a:rect l="l" t="t" r="r" b="b"/>
            <a:pathLst>
              <a:path w="135889" h="0">
                <a:moveTo>
                  <a:pt x="0" y="0"/>
                </a:moveTo>
                <a:lnTo>
                  <a:pt x="135622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/>
          <p:cNvSpPr/>
          <p:nvPr/>
        </p:nvSpPr>
        <p:spPr>
          <a:xfrm>
            <a:off x="2104676" y="4566693"/>
            <a:ext cx="2391410" cy="0"/>
          </a:xfrm>
          <a:custGeom>
            <a:avLst/>
            <a:gdLst/>
            <a:ahLst/>
            <a:cxnLst/>
            <a:rect l="l" t="t" r="r" b="b"/>
            <a:pathLst>
              <a:path w="2391410" h="0">
                <a:moveTo>
                  <a:pt x="0" y="0"/>
                </a:moveTo>
                <a:lnTo>
                  <a:pt x="2391087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/>
          <p:cNvSpPr/>
          <p:nvPr/>
        </p:nvSpPr>
        <p:spPr>
          <a:xfrm>
            <a:off x="1495848" y="4566693"/>
            <a:ext cx="519430" cy="0"/>
          </a:xfrm>
          <a:custGeom>
            <a:avLst/>
            <a:gdLst/>
            <a:ahLst/>
            <a:cxnLst/>
            <a:rect l="l" t="t" r="r" b="b"/>
            <a:pathLst>
              <a:path w="519430" h="0">
                <a:moveTo>
                  <a:pt x="0" y="0"/>
                </a:moveTo>
                <a:lnTo>
                  <a:pt x="518904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/>
          <p:cNvSpPr/>
          <p:nvPr/>
        </p:nvSpPr>
        <p:spPr>
          <a:xfrm>
            <a:off x="9098091" y="3536335"/>
            <a:ext cx="744855" cy="0"/>
          </a:xfrm>
          <a:custGeom>
            <a:avLst/>
            <a:gdLst/>
            <a:ahLst/>
            <a:cxnLst/>
            <a:rect l="l" t="t" r="r" b="b"/>
            <a:pathLst>
              <a:path w="744854" h="0">
                <a:moveTo>
                  <a:pt x="0" y="0"/>
                </a:moveTo>
                <a:lnTo>
                  <a:pt x="744450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/>
          <p:cNvSpPr/>
          <p:nvPr/>
        </p:nvSpPr>
        <p:spPr>
          <a:xfrm>
            <a:off x="8872545" y="3536335"/>
            <a:ext cx="134620" cy="0"/>
          </a:xfrm>
          <a:custGeom>
            <a:avLst/>
            <a:gdLst/>
            <a:ahLst/>
            <a:cxnLst/>
            <a:rect l="l" t="t" r="r" b="b"/>
            <a:pathLst>
              <a:path w="134620" h="0">
                <a:moveTo>
                  <a:pt x="0" y="0"/>
                </a:moveTo>
                <a:lnTo>
                  <a:pt x="134148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/>
          <p:cNvSpPr/>
          <p:nvPr/>
        </p:nvSpPr>
        <p:spPr>
          <a:xfrm>
            <a:off x="8421452" y="3536335"/>
            <a:ext cx="360045" cy="0"/>
          </a:xfrm>
          <a:custGeom>
            <a:avLst/>
            <a:gdLst/>
            <a:ahLst/>
            <a:cxnLst/>
            <a:rect l="l" t="t" r="r" b="b"/>
            <a:pathLst>
              <a:path w="360045" h="0">
                <a:moveTo>
                  <a:pt x="0" y="0"/>
                </a:moveTo>
                <a:lnTo>
                  <a:pt x="35969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object 22"/>
          <p:cNvSpPr/>
          <p:nvPr/>
        </p:nvSpPr>
        <p:spPr>
          <a:xfrm>
            <a:off x="7970359" y="3536335"/>
            <a:ext cx="360045" cy="0"/>
          </a:xfrm>
          <a:custGeom>
            <a:avLst/>
            <a:gdLst/>
            <a:ahLst/>
            <a:cxnLst/>
            <a:rect l="l" t="t" r="r" b="b"/>
            <a:pathLst>
              <a:path w="360045" h="0">
                <a:moveTo>
                  <a:pt x="0" y="0"/>
                </a:moveTo>
                <a:lnTo>
                  <a:pt x="35969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object 23"/>
          <p:cNvSpPr/>
          <p:nvPr/>
        </p:nvSpPr>
        <p:spPr>
          <a:xfrm>
            <a:off x="6841152" y="3536335"/>
            <a:ext cx="1038225" cy="0"/>
          </a:xfrm>
          <a:custGeom>
            <a:avLst/>
            <a:gdLst/>
            <a:ahLst/>
            <a:cxnLst/>
            <a:rect l="l" t="t" r="r" b="b"/>
            <a:pathLst>
              <a:path w="1038225" h="0">
                <a:moveTo>
                  <a:pt x="0" y="0"/>
                </a:moveTo>
                <a:lnTo>
                  <a:pt x="1037808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object 24"/>
          <p:cNvSpPr/>
          <p:nvPr/>
        </p:nvSpPr>
        <p:spPr>
          <a:xfrm>
            <a:off x="6390059" y="3536335"/>
            <a:ext cx="361315" cy="0"/>
          </a:xfrm>
          <a:custGeom>
            <a:avLst/>
            <a:gdLst/>
            <a:ahLst/>
            <a:cxnLst/>
            <a:rect l="l" t="t" r="r" b="b"/>
            <a:pathLst>
              <a:path w="361315" h="0">
                <a:moveTo>
                  <a:pt x="0" y="0"/>
                </a:moveTo>
                <a:lnTo>
                  <a:pt x="361169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object 25"/>
          <p:cNvSpPr/>
          <p:nvPr/>
        </p:nvSpPr>
        <p:spPr>
          <a:xfrm>
            <a:off x="5713420" y="3536335"/>
            <a:ext cx="586740" cy="0"/>
          </a:xfrm>
          <a:custGeom>
            <a:avLst/>
            <a:gdLst/>
            <a:ahLst/>
            <a:cxnLst/>
            <a:rect l="l" t="t" r="r" b="b"/>
            <a:pathLst>
              <a:path w="586739" h="0">
                <a:moveTo>
                  <a:pt x="0" y="0"/>
                </a:moveTo>
                <a:lnTo>
                  <a:pt x="58671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object 26"/>
          <p:cNvSpPr/>
          <p:nvPr/>
        </p:nvSpPr>
        <p:spPr>
          <a:xfrm>
            <a:off x="5262327" y="3536335"/>
            <a:ext cx="361315" cy="0"/>
          </a:xfrm>
          <a:custGeom>
            <a:avLst/>
            <a:gdLst/>
            <a:ahLst/>
            <a:cxnLst/>
            <a:rect l="l" t="t" r="r" b="b"/>
            <a:pathLst>
              <a:path w="361314" h="0">
                <a:moveTo>
                  <a:pt x="0" y="0"/>
                </a:moveTo>
                <a:lnTo>
                  <a:pt x="361169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object 27"/>
          <p:cNvSpPr/>
          <p:nvPr/>
        </p:nvSpPr>
        <p:spPr>
          <a:xfrm>
            <a:off x="5036780" y="3536335"/>
            <a:ext cx="135890" cy="0"/>
          </a:xfrm>
          <a:custGeom>
            <a:avLst/>
            <a:gdLst/>
            <a:ahLst/>
            <a:cxnLst/>
            <a:rect l="l" t="t" r="r" b="b"/>
            <a:pathLst>
              <a:path w="135889" h="0">
                <a:moveTo>
                  <a:pt x="0" y="0"/>
                </a:moveTo>
                <a:lnTo>
                  <a:pt x="135622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object 28"/>
          <p:cNvSpPr/>
          <p:nvPr/>
        </p:nvSpPr>
        <p:spPr>
          <a:xfrm>
            <a:off x="4134594" y="3536335"/>
            <a:ext cx="812800" cy="0"/>
          </a:xfrm>
          <a:custGeom>
            <a:avLst/>
            <a:gdLst/>
            <a:ahLst/>
            <a:cxnLst/>
            <a:rect l="l" t="t" r="r" b="b"/>
            <a:pathLst>
              <a:path w="812800" h="0">
                <a:moveTo>
                  <a:pt x="0" y="0"/>
                </a:moveTo>
                <a:lnTo>
                  <a:pt x="812262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9" name="object 29"/>
          <p:cNvSpPr/>
          <p:nvPr/>
        </p:nvSpPr>
        <p:spPr>
          <a:xfrm>
            <a:off x="3909048" y="3536335"/>
            <a:ext cx="135890" cy="0"/>
          </a:xfrm>
          <a:custGeom>
            <a:avLst/>
            <a:gdLst/>
            <a:ahLst/>
            <a:cxnLst/>
            <a:rect l="l" t="t" r="r" b="b"/>
            <a:pathLst>
              <a:path w="135889" h="0">
                <a:moveTo>
                  <a:pt x="0" y="0"/>
                </a:moveTo>
                <a:lnTo>
                  <a:pt x="135622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0" name="object 30"/>
          <p:cNvSpPr/>
          <p:nvPr/>
        </p:nvSpPr>
        <p:spPr>
          <a:xfrm>
            <a:off x="2555769" y="3536335"/>
            <a:ext cx="1263650" cy="0"/>
          </a:xfrm>
          <a:custGeom>
            <a:avLst/>
            <a:gdLst/>
            <a:ahLst/>
            <a:cxnLst/>
            <a:rect l="l" t="t" r="r" b="b"/>
            <a:pathLst>
              <a:path w="1263650" h="0">
                <a:moveTo>
                  <a:pt x="0" y="0"/>
                </a:moveTo>
                <a:lnTo>
                  <a:pt x="126335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1" name="object 31"/>
          <p:cNvSpPr/>
          <p:nvPr/>
        </p:nvSpPr>
        <p:spPr>
          <a:xfrm>
            <a:off x="2330222" y="3536335"/>
            <a:ext cx="135890" cy="0"/>
          </a:xfrm>
          <a:custGeom>
            <a:avLst/>
            <a:gdLst/>
            <a:ahLst/>
            <a:cxnLst/>
            <a:rect l="l" t="t" r="r" b="b"/>
            <a:pathLst>
              <a:path w="135889" h="0">
                <a:moveTo>
                  <a:pt x="0" y="0"/>
                </a:moveTo>
                <a:lnTo>
                  <a:pt x="135622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2" name="object 32"/>
          <p:cNvSpPr/>
          <p:nvPr/>
        </p:nvSpPr>
        <p:spPr>
          <a:xfrm>
            <a:off x="1653583" y="3536335"/>
            <a:ext cx="586740" cy="0"/>
          </a:xfrm>
          <a:custGeom>
            <a:avLst/>
            <a:gdLst/>
            <a:ahLst/>
            <a:cxnLst/>
            <a:rect l="l" t="t" r="r" b="b"/>
            <a:pathLst>
              <a:path w="586739" h="0">
                <a:moveTo>
                  <a:pt x="0" y="0"/>
                </a:moveTo>
                <a:lnTo>
                  <a:pt x="58671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3" name="object 33"/>
          <p:cNvSpPr/>
          <p:nvPr/>
        </p:nvSpPr>
        <p:spPr>
          <a:xfrm>
            <a:off x="1495848" y="3536335"/>
            <a:ext cx="66675" cy="0"/>
          </a:xfrm>
          <a:custGeom>
            <a:avLst/>
            <a:gdLst/>
            <a:ahLst/>
            <a:cxnLst/>
            <a:rect l="l" t="t" r="r" b="b"/>
            <a:pathLst>
              <a:path w="66675" h="0">
                <a:moveTo>
                  <a:pt x="0" y="0"/>
                </a:moveTo>
                <a:lnTo>
                  <a:pt x="66337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4" name="object 34"/>
          <p:cNvSpPr/>
          <p:nvPr/>
        </p:nvSpPr>
        <p:spPr>
          <a:xfrm>
            <a:off x="8421452" y="3021156"/>
            <a:ext cx="1421130" cy="0"/>
          </a:xfrm>
          <a:custGeom>
            <a:avLst/>
            <a:gdLst/>
            <a:ahLst/>
            <a:cxnLst/>
            <a:rect l="l" t="t" r="r" b="b"/>
            <a:pathLst>
              <a:path w="1421129" h="0">
                <a:moveTo>
                  <a:pt x="0" y="0"/>
                </a:moveTo>
                <a:lnTo>
                  <a:pt x="1421090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5" name="object 35"/>
          <p:cNvSpPr/>
          <p:nvPr/>
        </p:nvSpPr>
        <p:spPr>
          <a:xfrm>
            <a:off x="4134594" y="3021156"/>
            <a:ext cx="4196080" cy="0"/>
          </a:xfrm>
          <a:custGeom>
            <a:avLst/>
            <a:gdLst/>
            <a:ahLst/>
            <a:cxnLst/>
            <a:rect l="l" t="t" r="r" b="b"/>
            <a:pathLst>
              <a:path w="4196080" h="0">
                <a:moveTo>
                  <a:pt x="0" y="0"/>
                </a:moveTo>
                <a:lnTo>
                  <a:pt x="4195459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6" name="object 36"/>
          <p:cNvSpPr/>
          <p:nvPr/>
        </p:nvSpPr>
        <p:spPr>
          <a:xfrm>
            <a:off x="3909048" y="3021156"/>
            <a:ext cx="135890" cy="0"/>
          </a:xfrm>
          <a:custGeom>
            <a:avLst/>
            <a:gdLst/>
            <a:ahLst/>
            <a:cxnLst/>
            <a:rect l="l" t="t" r="r" b="b"/>
            <a:pathLst>
              <a:path w="135889" h="0">
                <a:moveTo>
                  <a:pt x="0" y="0"/>
                </a:moveTo>
                <a:lnTo>
                  <a:pt x="135622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7" name="object 37"/>
          <p:cNvSpPr/>
          <p:nvPr/>
        </p:nvSpPr>
        <p:spPr>
          <a:xfrm>
            <a:off x="2555769" y="3021156"/>
            <a:ext cx="1263650" cy="0"/>
          </a:xfrm>
          <a:custGeom>
            <a:avLst/>
            <a:gdLst/>
            <a:ahLst/>
            <a:cxnLst/>
            <a:rect l="l" t="t" r="r" b="b"/>
            <a:pathLst>
              <a:path w="1263650" h="0">
                <a:moveTo>
                  <a:pt x="0" y="0"/>
                </a:moveTo>
                <a:lnTo>
                  <a:pt x="1263355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8" name="object 38"/>
          <p:cNvSpPr/>
          <p:nvPr/>
        </p:nvSpPr>
        <p:spPr>
          <a:xfrm>
            <a:off x="1653583" y="3021156"/>
            <a:ext cx="812800" cy="0"/>
          </a:xfrm>
          <a:custGeom>
            <a:avLst/>
            <a:gdLst/>
            <a:ahLst/>
            <a:cxnLst/>
            <a:rect l="l" t="t" r="r" b="b"/>
            <a:pathLst>
              <a:path w="812800" h="0">
                <a:moveTo>
                  <a:pt x="0" y="0"/>
                </a:moveTo>
                <a:lnTo>
                  <a:pt x="812262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9" name="object 39"/>
          <p:cNvSpPr/>
          <p:nvPr/>
        </p:nvSpPr>
        <p:spPr>
          <a:xfrm>
            <a:off x="1495848" y="3021156"/>
            <a:ext cx="66675" cy="0"/>
          </a:xfrm>
          <a:custGeom>
            <a:avLst/>
            <a:gdLst/>
            <a:ahLst/>
            <a:cxnLst/>
            <a:rect l="l" t="t" r="r" b="b"/>
            <a:pathLst>
              <a:path w="66675" h="0">
                <a:moveTo>
                  <a:pt x="0" y="0"/>
                </a:moveTo>
                <a:lnTo>
                  <a:pt x="66337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0" name="object 40"/>
          <p:cNvSpPr/>
          <p:nvPr/>
        </p:nvSpPr>
        <p:spPr>
          <a:xfrm>
            <a:off x="1653583" y="2505978"/>
            <a:ext cx="8188959" cy="0"/>
          </a:xfrm>
          <a:custGeom>
            <a:avLst/>
            <a:gdLst/>
            <a:ahLst/>
            <a:cxnLst/>
            <a:rect l="l" t="t" r="r" b="b"/>
            <a:pathLst>
              <a:path w="8188959" h="0">
                <a:moveTo>
                  <a:pt x="0" y="0"/>
                </a:moveTo>
                <a:lnTo>
                  <a:pt x="8188959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1" name="object 41"/>
          <p:cNvSpPr/>
          <p:nvPr/>
        </p:nvSpPr>
        <p:spPr>
          <a:xfrm>
            <a:off x="1495848" y="2505978"/>
            <a:ext cx="66675" cy="0"/>
          </a:xfrm>
          <a:custGeom>
            <a:avLst/>
            <a:gdLst/>
            <a:ahLst/>
            <a:cxnLst/>
            <a:rect l="l" t="t" r="r" b="b"/>
            <a:pathLst>
              <a:path w="66675" h="0">
                <a:moveTo>
                  <a:pt x="0" y="0"/>
                </a:moveTo>
                <a:lnTo>
                  <a:pt x="66337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2" name="object 42"/>
          <p:cNvSpPr/>
          <p:nvPr/>
        </p:nvSpPr>
        <p:spPr>
          <a:xfrm>
            <a:off x="1495848" y="1990799"/>
            <a:ext cx="8347075" cy="0"/>
          </a:xfrm>
          <a:custGeom>
            <a:avLst/>
            <a:gdLst/>
            <a:ahLst/>
            <a:cxnLst/>
            <a:rect l="l" t="t" r="r" b="b"/>
            <a:pathLst>
              <a:path w="8347075" h="0">
                <a:moveTo>
                  <a:pt x="0" y="0"/>
                </a:moveTo>
                <a:lnTo>
                  <a:pt x="8346694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3" name="object 43"/>
          <p:cNvSpPr/>
          <p:nvPr/>
        </p:nvSpPr>
        <p:spPr>
          <a:xfrm>
            <a:off x="1495848" y="1990796"/>
            <a:ext cx="8347075" cy="4636770"/>
          </a:xfrm>
          <a:custGeom>
            <a:avLst/>
            <a:gdLst/>
            <a:ahLst/>
            <a:cxnLst/>
            <a:rect l="l" t="t" r="r" b="b"/>
            <a:pathLst>
              <a:path w="8347075" h="4636770">
                <a:moveTo>
                  <a:pt x="0" y="4636609"/>
                </a:moveTo>
                <a:lnTo>
                  <a:pt x="8346694" y="4636609"/>
                </a:lnTo>
                <a:lnTo>
                  <a:pt x="8346694" y="0"/>
                </a:lnTo>
                <a:lnTo>
                  <a:pt x="0" y="0"/>
                </a:lnTo>
                <a:lnTo>
                  <a:pt x="0" y="4636609"/>
                </a:lnTo>
                <a:close/>
              </a:path>
            </a:pathLst>
          </a:custGeom>
          <a:ln w="11779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4" name="object 44"/>
          <p:cNvSpPr/>
          <p:nvPr/>
        </p:nvSpPr>
        <p:spPr>
          <a:xfrm>
            <a:off x="1562185" y="2479483"/>
            <a:ext cx="91440" cy="1572260"/>
          </a:xfrm>
          <a:custGeom>
            <a:avLst/>
            <a:gdLst/>
            <a:ahLst/>
            <a:cxnLst/>
            <a:rect l="l" t="t" r="r" b="b"/>
            <a:pathLst>
              <a:path w="91439" h="1572260">
                <a:moveTo>
                  <a:pt x="0" y="1572031"/>
                </a:moveTo>
                <a:lnTo>
                  <a:pt x="91397" y="1572031"/>
                </a:lnTo>
                <a:lnTo>
                  <a:pt x="91397" y="0"/>
                </a:lnTo>
                <a:lnTo>
                  <a:pt x="0" y="0"/>
                </a:lnTo>
                <a:lnTo>
                  <a:pt x="0" y="1572031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5" name="object 45"/>
          <p:cNvSpPr/>
          <p:nvPr/>
        </p:nvSpPr>
        <p:spPr>
          <a:xfrm>
            <a:off x="1562185" y="2479483"/>
            <a:ext cx="91440" cy="1572260"/>
          </a:xfrm>
          <a:custGeom>
            <a:avLst/>
            <a:gdLst/>
            <a:ahLst/>
            <a:cxnLst/>
            <a:rect l="l" t="t" r="r" b="b"/>
            <a:pathLst>
              <a:path w="91439" h="1572260">
                <a:moveTo>
                  <a:pt x="0" y="1572031"/>
                </a:moveTo>
                <a:lnTo>
                  <a:pt x="91397" y="1572031"/>
                </a:lnTo>
                <a:lnTo>
                  <a:pt x="91397" y="0"/>
                </a:lnTo>
                <a:lnTo>
                  <a:pt x="0" y="0"/>
                </a:lnTo>
                <a:lnTo>
                  <a:pt x="0" y="1572031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6" name="object 46"/>
          <p:cNvSpPr/>
          <p:nvPr/>
        </p:nvSpPr>
        <p:spPr>
          <a:xfrm>
            <a:off x="1787731" y="4051514"/>
            <a:ext cx="91440" cy="386080"/>
          </a:xfrm>
          <a:custGeom>
            <a:avLst/>
            <a:gdLst/>
            <a:ahLst/>
            <a:cxnLst/>
            <a:rect l="l" t="t" r="r" b="b"/>
            <a:pathLst>
              <a:path w="91439" h="386079">
                <a:moveTo>
                  <a:pt x="0" y="385648"/>
                </a:moveTo>
                <a:lnTo>
                  <a:pt x="91397" y="385648"/>
                </a:lnTo>
                <a:lnTo>
                  <a:pt x="91397" y="0"/>
                </a:lnTo>
                <a:lnTo>
                  <a:pt x="0" y="0"/>
                </a:lnTo>
                <a:lnTo>
                  <a:pt x="0" y="385648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7" name="object 47"/>
          <p:cNvSpPr/>
          <p:nvPr/>
        </p:nvSpPr>
        <p:spPr>
          <a:xfrm>
            <a:off x="1787731" y="4051514"/>
            <a:ext cx="91440" cy="386080"/>
          </a:xfrm>
          <a:custGeom>
            <a:avLst/>
            <a:gdLst/>
            <a:ahLst/>
            <a:cxnLst/>
            <a:rect l="l" t="t" r="r" b="b"/>
            <a:pathLst>
              <a:path w="91439" h="386079">
                <a:moveTo>
                  <a:pt x="0" y="385648"/>
                </a:moveTo>
                <a:lnTo>
                  <a:pt x="91397" y="385648"/>
                </a:lnTo>
                <a:lnTo>
                  <a:pt x="91397" y="0"/>
                </a:lnTo>
                <a:lnTo>
                  <a:pt x="0" y="0"/>
                </a:lnTo>
                <a:lnTo>
                  <a:pt x="0" y="385648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8" name="object 48"/>
          <p:cNvSpPr/>
          <p:nvPr/>
        </p:nvSpPr>
        <p:spPr>
          <a:xfrm>
            <a:off x="2014752" y="4051514"/>
            <a:ext cx="90170" cy="567055"/>
          </a:xfrm>
          <a:custGeom>
            <a:avLst/>
            <a:gdLst/>
            <a:ahLst/>
            <a:cxnLst/>
            <a:rect l="l" t="t" r="r" b="b"/>
            <a:pathLst>
              <a:path w="90169" h="567054">
                <a:moveTo>
                  <a:pt x="0" y="566696"/>
                </a:moveTo>
                <a:lnTo>
                  <a:pt x="89923" y="566696"/>
                </a:lnTo>
                <a:lnTo>
                  <a:pt x="89923" y="0"/>
                </a:lnTo>
                <a:lnTo>
                  <a:pt x="0" y="0"/>
                </a:lnTo>
                <a:lnTo>
                  <a:pt x="0" y="566696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9" name="object 49"/>
          <p:cNvSpPr/>
          <p:nvPr/>
        </p:nvSpPr>
        <p:spPr>
          <a:xfrm>
            <a:off x="2014752" y="4051514"/>
            <a:ext cx="90170" cy="567055"/>
          </a:xfrm>
          <a:custGeom>
            <a:avLst/>
            <a:gdLst/>
            <a:ahLst/>
            <a:cxnLst/>
            <a:rect l="l" t="t" r="r" b="b"/>
            <a:pathLst>
              <a:path w="90169" h="567054">
                <a:moveTo>
                  <a:pt x="0" y="566696"/>
                </a:moveTo>
                <a:lnTo>
                  <a:pt x="89923" y="566696"/>
                </a:lnTo>
                <a:lnTo>
                  <a:pt x="89923" y="0"/>
                </a:lnTo>
                <a:lnTo>
                  <a:pt x="0" y="0"/>
                </a:lnTo>
                <a:lnTo>
                  <a:pt x="0" y="566696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0" name="object 50"/>
          <p:cNvSpPr/>
          <p:nvPr/>
        </p:nvSpPr>
        <p:spPr>
          <a:xfrm>
            <a:off x="2240298" y="3355287"/>
            <a:ext cx="90170" cy="696595"/>
          </a:xfrm>
          <a:custGeom>
            <a:avLst/>
            <a:gdLst/>
            <a:ahLst/>
            <a:cxnLst/>
            <a:rect l="l" t="t" r="r" b="b"/>
            <a:pathLst>
              <a:path w="90169" h="696595">
                <a:moveTo>
                  <a:pt x="0" y="696227"/>
                </a:moveTo>
                <a:lnTo>
                  <a:pt x="89923" y="696227"/>
                </a:lnTo>
                <a:lnTo>
                  <a:pt x="89923" y="0"/>
                </a:lnTo>
                <a:lnTo>
                  <a:pt x="0" y="0"/>
                </a:lnTo>
                <a:lnTo>
                  <a:pt x="0" y="696227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1" name="object 51"/>
          <p:cNvSpPr/>
          <p:nvPr/>
        </p:nvSpPr>
        <p:spPr>
          <a:xfrm>
            <a:off x="2240298" y="3355287"/>
            <a:ext cx="90170" cy="696595"/>
          </a:xfrm>
          <a:custGeom>
            <a:avLst/>
            <a:gdLst/>
            <a:ahLst/>
            <a:cxnLst/>
            <a:rect l="l" t="t" r="r" b="b"/>
            <a:pathLst>
              <a:path w="90169" h="696595">
                <a:moveTo>
                  <a:pt x="0" y="696227"/>
                </a:moveTo>
                <a:lnTo>
                  <a:pt x="89923" y="696227"/>
                </a:lnTo>
                <a:lnTo>
                  <a:pt x="89923" y="0"/>
                </a:lnTo>
                <a:lnTo>
                  <a:pt x="0" y="0"/>
                </a:lnTo>
                <a:lnTo>
                  <a:pt x="0" y="696227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2" name="object 52"/>
          <p:cNvSpPr/>
          <p:nvPr/>
        </p:nvSpPr>
        <p:spPr>
          <a:xfrm>
            <a:off x="2465845" y="2943143"/>
            <a:ext cx="90170" cy="1108710"/>
          </a:xfrm>
          <a:custGeom>
            <a:avLst/>
            <a:gdLst/>
            <a:ahLst/>
            <a:cxnLst/>
            <a:rect l="l" t="t" r="r" b="b"/>
            <a:pathLst>
              <a:path w="90169" h="1108710">
                <a:moveTo>
                  <a:pt x="0" y="1108370"/>
                </a:moveTo>
                <a:lnTo>
                  <a:pt x="89923" y="1108370"/>
                </a:lnTo>
                <a:lnTo>
                  <a:pt x="89923" y="0"/>
                </a:lnTo>
                <a:lnTo>
                  <a:pt x="0" y="0"/>
                </a:lnTo>
                <a:lnTo>
                  <a:pt x="0" y="1108370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3" name="object 53"/>
          <p:cNvSpPr/>
          <p:nvPr/>
        </p:nvSpPr>
        <p:spPr>
          <a:xfrm>
            <a:off x="2465845" y="2943143"/>
            <a:ext cx="90170" cy="1108710"/>
          </a:xfrm>
          <a:custGeom>
            <a:avLst/>
            <a:gdLst/>
            <a:ahLst/>
            <a:cxnLst/>
            <a:rect l="l" t="t" r="r" b="b"/>
            <a:pathLst>
              <a:path w="90169" h="1108710">
                <a:moveTo>
                  <a:pt x="0" y="1108370"/>
                </a:moveTo>
                <a:lnTo>
                  <a:pt x="89923" y="1108370"/>
                </a:lnTo>
                <a:lnTo>
                  <a:pt x="89923" y="0"/>
                </a:lnTo>
                <a:lnTo>
                  <a:pt x="0" y="0"/>
                </a:lnTo>
                <a:lnTo>
                  <a:pt x="0" y="1108370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4" name="object 54"/>
          <p:cNvSpPr/>
          <p:nvPr/>
        </p:nvSpPr>
        <p:spPr>
          <a:xfrm>
            <a:off x="2691391" y="3715912"/>
            <a:ext cx="90170" cy="335915"/>
          </a:xfrm>
          <a:custGeom>
            <a:avLst/>
            <a:gdLst/>
            <a:ahLst/>
            <a:cxnLst/>
            <a:rect l="l" t="t" r="r" b="b"/>
            <a:pathLst>
              <a:path w="90169" h="335914">
                <a:moveTo>
                  <a:pt x="0" y="335602"/>
                </a:moveTo>
                <a:lnTo>
                  <a:pt x="89923" y="335602"/>
                </a:lnTo>
                <a:lnTo>
                  <a:pt x="89923" y="0"/>
                </a:lnTo>
                <a:lnTo>
                  <a:pt x="0" y="0"/>
                </a:lnTo>
                <a:lnTo>
                  <a:pt x="0" y="335602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5" name="object 55"/>
          <p:cNvSpPr/>
          <p:nvPr/>
        </p:nvSpPr>
        <p:spPr>
          <a:xfrm>
            <a:off x="2691391" y="3715912"/>
            <a:ext cx="90170" cy="335915"/>
          </a:xfrm>
          <a:custGeom>
            <a:avLst/>
            <a:gdLst/>
            <a:ahLst/>
            <a:cxnLst/>
            <a:rect l="l" t="t" r="r" b="b"/>
            <a:pathLst>
              <a:path w="90169" h="335914">
                <a:moveTo>
                  <a:pt x="0" y="335602"/>
                </a:moveTo>
                <a:lnTo>
                  <a:pt x="89923" y="335602"/>
                </a:lnTo>
                <a:lnTo>
                  <a:pt x="89923" y="0"/>
                </a:lnTo>
                <a:lnTo>
                  <a:pt x="0" y="0"/>
                </a:lnTo>
                <a:lnTo>
                  <a:pt x="0" y="335602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6" name="object 56"/>
          <p:cNvSpPr/>
          <p:nvPr/>
        </p:nvSpPr>
        <p:spPr>
          <a:xfrm>
            <a:off x="2916938" y="3536335"/>
            <a:ext cx="90170" cy="515620"/>
          </a:xfrm>
          <a:custGeom>
            <a:avLst/>
            <a:gdLst/>
            <a:ahLst/>
            <a:cxnLst/>
            <a:rect l="l" t="t" r="r" b="b"/>
            <a:pathLst>
              <a:path w="90169" h="515620">
                <a:moveTo>
                  <a:pt x="0" y="515178"/>
                </a:moveTo>
                <a:lnTo>
                  <a:pt x="89923" y="515178"/>
                </a:lnTo>
                <a:lnTo>
                  <a:pt x="89923" y="0"/>
                </a:lnTo>
                <a:lnTo>
                  <a:pt x="0" y="0"/>
                </a:lnTo>
                <a:lnTo>
                  <a:pt x="0" y="515178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7" name="object 57"/>
          <p:cNvSpPr/>
          <p:nvPr/>
        </p:nvSpPr>
        <p:spPr>
          <a:xfrm>
            <a:off x="2916938" y="3536335"/>
            <a:ext cx="90170" cy="515620"/>
          </a:xfrm>
          <a:custGeom>
            <a:avLst/>
            <a:gdLst/>
            <a:ahLst/>
            <a:cxnLst/>
            <a:rect l="l" t="t" r="r" b="b"/>
            <a:pathLst>
              <a:path w="90169" h="515620">
                <a:moveTo>
                  <a:pt x="0" y="515178"/>
                </a:moveTo>
                <a:lnTo>
                  <a:pt x="89923" y="515178"/>
                </a:lnTo>
                <a:lnTo>
                  <a:pt x="89923" y="0"/>
                </a:lnTo>
                <a:lnTo>
                  <a:pt x="0" y="0"/>
                </a:lnTo>
                <a:lnTo>
                  <a:pt x="0" y="515178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8" name="object 58"/>
          <p:cNvSpPr/>
          <p:nvPr/>
        </p:nvSpPr>
        <p:spPr>
          <a:xfrm>
            <a:off x="3142484" y="3715912"/>
            <a:ext cx="90170" cy="335915"/>
          </a:xfrm>
          <a:custGeom>
            <a:avLst/>
            <a:gdLst/>
            <a:ahLst/>
            <a:cxnLst/>
            <a:rect l="l" t="t" r="r" b="b"/>
            <a:pathLst>
              <a:path w="90169" h="335914">
                <a:moveTo>
                  <a:pt x="0" y="335602"/>
                </a:moveTo>
                <a:lnTo>
                  <a:pt x="89923" y="335602"/>
                </a:lnTo>
                <a:lnTo>
                  <a:pt x="89923" y="0"/>
                </a:lnTo>
                <a:lnTo>
                  <a:pt x="0" y="0"/>
                </a:lnTo>
                <a:lnTo>
                  <a:pt x="0" y="335602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9" name="object 59"/>
          <p:cNvSpPr/>
          <p:nvPr/>
        </p:nvSpPr>
        <p:spPr>
          <a:xfrm>
            <a:off x="3142484" y="3715912"/>
            <a:ext cx="90170" cy="335915"/>
          </a:xfrm>
          <a:custGeom>
            <a:avLst/>
            <a:gdLst/>
            <a:ahLst/>
            <a:cxnLst/>
            <a:rect l="l" t="t" r="r" b="b"/>
            <a:pathLst>
              <a:path w="90169" h="335914">
                <a:moveTo>
                  <a:pt x="0" y="335602"/>
                </a:moveTo>
                <a:lnTo>
                  <a:pt x="89923" y="335602"/>
                </a:lnTo>
                <a:lnTo>
                  <a:pt x="89923" y="0"/>
                </a:lnTo>
                <a:lnTo>
                  <a:pt x="0" y="0"/>
                </a:lnTo>
                <a:lnTo>
                  <a:pt x="0" y="335602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0" name="object 60"/>
          <p:cNvSpPr/>
          <p:nvPr/>
        </p:nvSpPr>
        <p:spPr>
          <a:xfrm>
            <a:off x="3368031" y="3948478"/>
            <a:ext cx="90170" cy="103505"/>
          </a:xfrm>
          <a:custGeom>
            <a:avLst/>
            <a:gdLst/>
            <a:ahLst/>
            <a:cxnLst/>
            <a:rect l="l" t="t" r="r" b="b"/>
            <a:pathLst>
              <a:path w="90170" h="103504">
                <a:moveTo>
                  <a:pt x="0" y="103035"/>
                </a:moveTo>
                <a:lnTo>
                  <a:pt x="89923" y="103035"/>
                </a:lnTo>
                <a:lnTo>
                  <a:pt x="89923" y="0"/>
                </a:lnTo>
                <a:lnTo>
                  <a:pt x="0" y="0"/>
                </a:lnTo>
                <a:lnTo>
                  <a:pt x="0" y="103035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1" name="object 61"/>
          <p:cNvSpPr/>
          <p:nvPr/>
        </p:nvSpPr>
        <p:spPr>
          <a:xfrm>
            <a:off x="3368031" y="3948478"/>
            <a:ext cx="90170" cy="103505"/>
          </a:xfrm>
          <a:custGeom>
            <a:avLst/>
            <a:gdLst/>
            <a:ahLst/>
            <a:cxnLst/>
            <a:rect l="l" t="t" r="r" b="b"/>
            <a:pathLst>
              <a:path w="90170" h="103504">
                <a:moveTo>
                  <a:pt x="0" y="103035"/>
                </a:moveTo>
                <a:lnTo>
                  <a:pt x="89923" y="103035"/>
                </a:lnTo>
                <a:lnTo>
                  <a:pt x="89923" y="0"/>
                </a:lnTo>
                <a:lnTo>
                  <a:pt x="0" y="0"/>
                </a:lnTo>
                <a:lnTo>
                  <a:pt x="0" y="103035"/>
                </a:lnTo>
                <a:close/>
              </a:path>
            </a:pathLst>
          </a:custGeom>
          <a:ln w="1178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2" name="object 62"/>
          <p:cNvSpPr/>
          <p:nvPr/>
        </p:nvSpPr>
        <p:spPr>
          <a:xfrm>
            <a:off x="3593577" y="3948478"/>
            <a:ext cx="90170" cy="103505"/>
          </a:xfrm>
          <a:custGeom>
            <a:avLst/>
            <a:gdLst/>
            <a:ahLst/>
            <a:cxnLst/>
            <a:rect l="l" t="t" r="r" b="b"/>
            <a:pathLst>
              <a:path w="90170" h="103504">
                <a:moveTo>
                  <a:pt x="0" y="103035"/>
                </a:moveTo>
                <a:lnTo>
                  <a:pt x="89923" y="103035"/>
                </a:lnTo>
                <a:lnTo>
                  <a:pt x="89923" y="0"/>
                </a:lnTo>
                <a:lnTo>
                  <a:pt x="0" y="0"/>
                </a:lnTo>
                <a:lnTo>
                  <a:pt x="0" y="103035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3" name="object 63"/>
          <p:cNvSpPr/>
          <p:nvPr/>
        </p:nvSpPr>
        <p:spPr>
          <a:xfrm>
            <a:off x="3593577" y="3948478"/>
            <a:ext cx="90170" cy="103505"/>
          </a:xfrm>
          <a:custGeom>
            <a:avLst/>
            <a:gdLst/>
            <a:ahLst/>
            <a:cxnLst/>
            <a:rect l="l" t="t" r="r" b="b"/>
            <a:pathLst>
              <a:path w="90170" h="103504">
                <a:moveTo>
                  <a:pt x="0" y="103035"/>
                </a:moveTo>
                <a:lnTo>
                  <a:pt x="89923" y="103035"/>
                </a:lnTo>
                <a:lnTo>
                  <a:pt x="89923" y="0"/>
                </a:lnTo>
                <a:lnTo>
                  <a:pt x="0" y="0"/>
                </a:lnTo>
                <a:lnTo>
                  <a:pt x="0" y="103035"/>
                </a:lnTo>
                <a:close/>
              </a:path>
            </a:pathLst>
          </a:custGeom>
          <a:ln w="1178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4" name="object 64"/>
          <p:cNvSpPr/>
          <p:nvPr/>
        </p:nvSpPr>
        <p:spPr>
          <a:xfrm>
            <a:off x="3819124" y="2969638"/>
            <a:ext cx="90170" cy="1082040"/>
          </a:xfrm>
          <a:custGeom>
            <a:avLst/>
            <a:gdLst/>
            <a:ahLst/>
            <a:cxnLst/>
            <a:rect l="l" t="t" r="r" b="b"/>
            <a:pathLst>
              <a:path w="90170" h="1082039">
                <a:moveTo>
                  <a:pt x="0" y="1081875"/>
                </a:moveTo>
                <a:lnTo>
                  <a:pt x="89923" y="1081875"/>
                </a:lnTo>
                <a:lnTo>
                  <a:pt x="89923" y="0"/>
                </a:lnTo>
                <a:lnTo>
                  <a:pt x="0" y="0"/>
                </a:lnTo>
                <a:lnTo>
                  <a:pt x="0" y="1081875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5" name="object 65"/>
          <p:cNvSpPr/>
          <p:nvPr/>
        </p:nvSpPr>
        <p:spPr>
          <a:xfrm>
            <a:off x="3819124" y="2969638"/>
            <a:ext cx="90170" cy="1082040"/>
          </a:xfrm>
          <a:custGeom>
            <a:avLst/>
            <a:gdLst/>
            <a:ahLst/>
            <a:cxnLst/>
            <a:rect l="l" t="t" r="r" b="b"/>
            <a:pathLst>
              <a:path w="90170" h="1082039">
                <a:moveTo>
                  <a:pt x="0" y="1081875"/>
                </a:moveTo>
                <a:lnTo>
                  <a:pt x="89923" y="1081875"/>
                </a:lnTo>
                <a:lnTo>
                  <a:pt x="89923" y="0"/>
                </a:lnTo>
                <a:lnTo>
                  <a:pt x="0" y="0"/>
                </a:lnTo>
                <a:lnTo>
                  <a:pt x="0" y="1081875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6" name="object 66"/>
          <p:cNvSpPr/>
          <p:nvPr/>
        </p:nvSpPr>
        <p:spPr>
          <a:xfrm>
            <a:off x="4044670" y="2737072"/>
            <a:ext cx="90170" cy="1314450"/>
          </a:xfrm>
          <a:custGeom>
            <a:avLst/>
            <a:gdLst/>
            <a:ahLst/>
            <a:cxnLst/>
            <a:rect l="l" t="t" r="r" b="b"/>
            <a:pathLst>
              <a:path w="90170" h="1314450">
                <a:moveTo>
                  <a:pt x="0" y="1314441"/>
                </a:moveTo>
                <a:lnTo>
                  <a:pt x="89923" y="1314441"/>
                </a:lnTo>
                <a:lnTo>
                  <a:pt x="89923" y="0"/>
                </a:lnTo>
                <a:lnTo>
                  <a:pt x="0" y="0"/>
                </a:lnTo>
                <a:lnTo>
                  <a:pt x="0" y="1314441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7" name="object 67"/>
          <p:cNvSpPr/>
          <p:nvPr/>
        </p:nvSpPr>
        <p:spPr>
          <a:xfrm>
            <a:off x="4044670" y="2737072"/>
            <a:ext cx="90170" cy="1314450"/>
          </a:xfrm>
          <a:custGeom>
            <a:avLst/>
            <a:gdLst/>
            <a:ahLst/>
            <a:cxnLst/>
            <a:rect l="l" t="t" r="r" b="b"/>
            <a:pathLst>
              <a:path w="90170" h="1314450">
                <a:moveTo>
                  <a:pt x="0" y="1314441"/>
                </a:moveTo>
                <a:lnTo>
                  <a:pt x="89923" y="1314441"/>
                </a:lnTo>
                <a:lnTo>
                  <a:pt x="89923" y="0"/>
                </a:lnTo>
                <a:lnTo>
                  <a:pt x="0" y="0"/>
                </a:lnTo>
                <a:lnTo>
                  <a:pt x="0" y="1314441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8" name="object 68"/>
          <p:cNvSpPr/>
          <p:nvPr/>
        </p:nvSpPr>
        <p:spPr>
          <a:xfrm>
            <a:off x="4270217" y="3948478"/>
            <a:ext cx="90170" cy="103505"/>
          </a:xfrm>
          <a:custGeom>
            <a:avLst/>
            <a:gdLst/>
            <a:ahLst/>
            <a:cxnLst/>
            <a:rect l="l" t="t" r="r" b="b"/>
            <a:pathLst>
              <a:path w="90170" h="103504">
                <a:moveTo>
                  <a:pt x="0" y="103035"/>
                </a:moveTo>
                <a:lnTo>
                  <a:pt x="89923" y="103035"/>
                </a:lnTo>
                <a:lnTo>
                  <a:pt x="89923" y="0"/>
                </a:lnTo>
                <a:lnTo>
                  <a:pt x="0" y="0"/>
                </a:lnTo>
                <a:lnTo>
                  <a:pt x="0" y="103035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9" name="object 69"/>
          <p:cNvSpPr/>
          <p:nvPr/>
        </p:nvSpPr>
        <p:spPr>
          <a:xfrm>
            <a:off x="4270217" y="3948478"/>
            <a:ext cx="90170" cy="103505"/>
          </a:xfrm>
          <a:custGeom>
            <a:avLst/>
            <a:gdLst/>
            <a:ahLst/>
            <a:cxnLst/>
            <a:rect l="l" t="t" r="r" b="b"/>
            <a:pathLst>
              <a:path w="90170" h="103504">
                <a:moveTo>
                  <a:pt x="0" y="103035"/>
                </a:moveTo>
                <a:lnTo>
                  <a:pt x="89923" y="103035"/>
                </a:lnTo>
                <a:lnTo>
                  <a:pt x="89923" y="0"/>
                </a:lnTo>
                <a:lnTo>
                  <a:pt x="0" y="0"/>
                </a:lnTo>
                <a:lnTo>
                  <a:pt x="0" y="103035"/>
                </a:lnTo>
                <a:close/>
              </a:path>
            </a:pathLst>
          </a:custGeom>
          <a:ln w="1178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0" name="object 70"/>
          <p:cNvSpPr/>
          <p:nvPr/>
        </p:nvSpPr>
        <p:spPr>
          <a:xfrm>
            <a:off x="4495763" y="4051514"/>
            <a:ext cx="90170" cy="721360"/>
          </a:xfrm>
          <a:custGeom>
            <a:avLst/>
            <a:gdLst/>
            <a:ahLst/>
            <a:cxnLst/>
            <a:rect l="l" t="t" r="r" b="b"/>
            <a:pathLst>
              <a:path w="90170" h="721360">
                <a:moveTo>
                  <a:pt x="0" y="721250"/>
                </a:moveTo>
                <a:lnTo>
                  <a:pt x="89923" y="721250"/>
                </a:lnTo>
                <a:lnTo>
                  <a:pt x="89923" y="0"/>
                </a:lnTo>
                <a:lnTo>
                  <a:pt x="0" y="0"/>
                </a:lnTo>
                <a:lnTo>
                  <a:pt x="0" y="721250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1" name="object 71"/>
          <p:cNvSpPr/>
          <p:nvPr/>
        </p:nvSpPr>
        <p:spPr>
          <a:xfrm>
            <a:off x="4495763" y="4051514"/>
            <a:ext cx="90170" cy="721360"/>
          </a:xfrm>
          <a:custGeom>
            <a:avLst/>
            <a:gdLst/>
            <a:ahLst/>
            <a:cxnLst/>
            <a:rect l="l" t="t" r="r" b="b"/>
            <a:pathLst>
              <a:path w="90170" h="721360">
                <a:moveTo>
                  <a:pt x="0" y="721250"/>
                </a:moveTo>
                <a:lnTo>
                  <a:pt x="89923" y="721250"/>
                </a:lnTo>
                <a:lnTo>
                  <a:pt x="89923" y="0"/>
                </a:lnTo>
                <a:lnTo>
                  <a:pt x="0" y="0"/>
                </a:lnTo>
                <a:lnTo>
                  <a:pt x="0" y="721250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2" name="object 72"/>
          <p:cNvSpPr/>
          <p:nvPr/>
        </p:nvSpPr>
        <p:spPr>
          <a:xfrm>
            <a:off x="4721310" y="4051514"/>
            <a:ext cx="90170" cy="618490"/>
          </a:xfrm>
          <a:custGeom>
            <a:avLst/>
            <a:gdLst/>
            <a:ahLst/>
            <a:cxnLst/>
            <a:rect l="l" t="t" r="r" b="b"/>
            <a:pathLst>
              <a:path w="90170" h="618489">
                <a:moveTo>
                  <a:pt x="0" y="618214"/>
                </a:moveTo>
                <a:lnTo>
                  <a:pt x="89923" y="618214"/>
                </a:lnTo>
                <a:lnTo>
                  <a:pt x="89923" y="0"/>
                </a:lnTo>
                <a:lnTo>
                  <a:pt x="0" y="0"/>
                </a:lnTo>
                <a:lnTo>
                  <a:pt x="0" y="618214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3" name="object 73"/>
          <p:cNvSpPr/>
          <p:nvPr/>
        </p:nvSpPr>
        <p:spPr>
          <a:xfrm>
            <a:off x="4721310" y="4051514"/>
            <a:ext cx="90170" cy="618490"/>
          </a:xfrm>
          <a:custGeom>
            <a:avLst/>
            <a:gdLst/>
            <a:ahLst/>
            <a:cxnLst/>
            <a:rect l="l" t="t" r="r" b="b"/>
            <a:pathLst>
              <a:path w="90170" h="618489">
                <a:moveTo>
                  <a:pt x="0" y="618214"/>
                </a:moveTo>
                <a:lnTo>
                  <a:pt x="89923" y="618214"/>
                </a:lnTo>
                <a:lnTo>
                  <a:pt x="89923" y="0"/>
                </a:lnTo>
                <a:lnTo>
                  <a:pt x="0" y="0"/>
                </a:lnTo>
                <a:lnTo>
                  <a:pt x="0" y="618214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4" name="object 74"/>
          <p:cNvSpPr/>
          <p:nvPr/>
        </p:nvSpPr>
        <p:spPr>
          <a:xfrm>
            <a:off x="4946856" y="3278746"/>
            <a:ext cx="90170" cy="772795"/>
          </a:xfrm>
          <a:custGeom>
            <a:avLst/>
            <a:gdLst/>
            <a:ahLst/>
            <a:cxnLst/>
            <a:rect l="l" t="t" r="r" b="b"/>
            <a:pathLst>
              <a:path w="90170" h="772795">
                <a:moveTo>
                  <a:pt x="0" y="772768"/>
                </a:moveTo>
                <a:lnTo>
                  <a:pt x="89923" y="772768"/>
                </a:lnTo>
                <a:lnTo>
                  <a:pt x="89923" y="0"/>
                </a:lnTo>
                <a:lnTo>
                  <a:pt x="0" y="0"/>
                </a:lnTo>
                <a:lnTo>
                  <a:pt x="0" y="772768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5" name="object 75"/>
          <p:cNvSpPr/>
          <p:nvPr/>
        </p:nvSpPr>
        <p:spPr>
          <a:xfrm>
            <a:off x="4946856" y="3278746"/>
            <a:ext cx="90170" cy="772795"/>
          </a:xfrm>
          <a:custGeom>
            <a:avLst/>
            <a:gdLst/>
            <a:ahLst/>
            <a:cxnLst/>
            <a:rect l="l" t="t" r="r" b="b"/>
            <a:pathLst>
              <a:path w="90170" h="772795">
                <a:moveTo>
                  <a:pt x="0" y="772768"/>
                </a:moveTo>
                <a:lnTo>
                  <a:pt x="89923" y="772768"/>
                </a:lnTo>
                <a:lnTo>
                  <a:pt x="89923" y="0"/>
                </a:lnTo>
                <a:lnTo>
                  <a:pt x="0" y="0"/>
                </a:lnTo>
                <a:lnTo>
                  <a:pt x="0" y="772768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6" name="object 76"/>
          <p:cNvSpPr/>
          <p:nvPr/>
        </p:nvSpPr>
        <p:spPr>
          <a:xfrm>
            <a:off x="5172403" y="3406804"/>
            <a:ext cx="90170" cy="645160"/>
          </a:xfrm>
          <a:custGeom>
            <a:avLst/>
            <a:gdLst/>
            <a:ahLst/>
            <a:cxnLst/>
            <a:rect l="l" t="t" r="r" b="b"/>
            <a:pathLst>
              <a:path w="90170" h="645160">
                <a:moveTo>
                  <a:pt x="0" y="644709"/>
                </a:moveTo>
                <a:lnTo>
                  <a:pt x="89923" y="644709"/>
                </a:lnTo>
                <a:lnTo>
                  <a:pt x="89923" y="0"/>
                </a:lnTo>
                <a:lnTo>
                  <a:pt x="0" y="0"/>
                </a:lnTo>
                <a:lnTo>
                  <a:pt x="0" y="644709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7" name="object 77"/>
          <p:cNvSpPr/>
          <p:nvPr/>
        </p:nvSpPr>
        <p:spPr>
          <a:xfrm>
            <a:off x="5172403" y="3406804"/>
            <a:ext cx="90170" cy="645160"/>
          </a:xfrm>
          <a:custGeom>
            <a:avLst/>
            <a:gdLst/>
            <a:ahLst/>
            <a:cxnLst/>
            <a:rect l="l" t="t" r="r" b="b"/>
            <a:pathLst>
              <a:path w="90170" h="645160">
                <a:moveTo>
                  <a:pt x="0" y="644709"/>
                </a:moveTo>
                <a:lnTo>
                  <a:pt x="89923" y="644709"/>
                </a:lnTo>
                <a:lnTo>
                  <a:pt x="89923" y="0"/>
                </a:lnTo>
                <a:lnTo>
                  <a:pt x="0" y="0"/>
                </a:lnTo>
                <a:lnTo>
                  <a:pt x="0" y="644709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8" name="object 78"/>
          <p:cNvSpPr/>
          <p:nvPr/>
        </p:nvSpPr>
        <p:spPr>
          <a:xfrm>
            <a:off x="5397949" y="4051514"/>
            <a:ext cx="90170" cy="488950"/>
          </a:xfrm>
          <a:custGeom>
            <a:avLst/>
            <a:gdLst/>
            <a:ahLst/>
            <a:cxnLst/>
            <a:rect l="l" t="t" r="r" b="b"/>
            <a:pathLst>
              <a:path w="90170" h="488950">
                <a:moveTo>
                  <a:pt x="0" y="488683"/>
                </a:moveTo>
                <a:lnTo>
                  <a:pt x="89923" y="488683"/>
                </a:lnTo>
                <a:lnTo>
                  <a:pt x="89923" y="0"/>
                </a:lnTo>
                <a:lnTo>
                  <a:pt x="0" y="0"/>
                </a:lnTo>
                <a:lnTo>
                  <a:pt x="0" y="488683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9" name="object 79"/>
          <p:cNvSpPr/>
          <p:nvPr/>
        </p:nvSpPr>
        <p:spPr>
          <a:xfrm>
            <a:off x="5397949" y="4051514"/>
            <a:ext cx="90170" cy="488950"/>
          </a:xfrm>
          <a:custGeom>
            <a:avLst/>
            <a:gdLst/>
            <a:ahLst/>
            <a:cxnLst/>
            <a:rect l="l" t="t" r="r" b="b"/>
            <a:pathLst>
              <a:path w="90170" h="488950">
                <a:moveTo>
                  <a:pt x="0" y="488683"/>
                </a:moveTo>
                <a:lnTo>
                  <a:pt x="89923" y="488683"/>
                </a:lnTo>
                <a:lnTo>
                  <a:pt x="89923" y="0"/>
                </a:lnTo>
                <a:lnTo>
                  <a:pt x="0" y="0"/>
                </a:lnTo>
                <a:lnTo>
                  <a:pt x="0" y="488683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0" name="object 80"/>
          <p:cNvSpPr/>
          <p:nvPr/>
        </p:nvSpPr>
        <p:spPr>
          <a:xfrm>
            <a:off x="5623496" y="3278746"/>
            <a:ext cx="90170" cy="772795"/>
          </a:xfrm>
          <a:custGeom>
            <a:avLst/>
            <a:gdLst/>
            <a:ahLst/>
            <a:cxnLst/>
            <a:rect l="l" t="t" r="r" b="b"/>
            <a:pathLst>
              <a:path w="90170" h="772795">
                <a:moveTo>
                  <a:pt x="0" y="772768"/>
                </a:moveTo>
                <a:lnTo>
                  <a:pt x="89923" y="772768"/>
                </a:lnTo>
                <a:lnTo>
                  <a:pt x="89923" y="0"/>
                </a:lnTo>
                <a:lnTo>
                  <a:pt x="0" y="0"/>
                </a:lnTo>
                <a:lnTo>
                  <a:pt x="0" y="772768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1" name="object 81"/>
          <p:cNvSpPr/>
          <p:nvPr/>
        </p:nvSpPr>
        <p:spPr>
          <a:xfrm>
            <a:off x="5623496" y="3278746"/>
            <a:ext cx="90170" cy="772795"/>
          </a:xfrm>
          <a:custGeom>
            <a:avLst/>
            <a:gdLst/>
            <a:ahLst/>
            <a:cxnLst/>
            <a:rect l="l" t="t" r="r" b="b"/>
            <a:pathLst>
              <a:path w="90170" h="772795">
                <a:moveTo>
                  <a:pt x="0" y="772768"/>
                </a:moveTo>
                <a:lnTo>
                  <a:pt x="89923" y="772768"/>
                </a:lnTo>
                <a:lnTo>
                  <a:pt x="89923" y="0"/>
                </a:lnTo>
                <a:lnTo>
                  <a:pt x="0" y="0"/>
                </a:lnTo>
                <a:lnTo>
                  <a:pt x="0" y="772768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2" name="object 82"/>
          <p:cNvSpPr/>
          <p:nvPr/>
        </p:nvSpPr>
        <p:spPr>
          <a:xfrm>
            <a:off x="5849042" y="3870466"/>
            <a:ext cx="90170" cy="181610"/>
          </a:xfrm>
          <a:custGeom>
            <a:avLst/>
            <a:gdLst/>
            <a:ahLst/>
            <a:cxnLst/>
            <a:rect l="l" t="t" r="r" b="b"/>
            <a:pathLst>
              <a:path w="90170" h="181610">
                <a:moveTo>
                  <a:pt x="0" y="181048"/>
                </a:moveTo>
                <a:lnTo>
                  <a:pt x="89923" y="181048"/>
                </a:lnTo>
                <a:lnTo>
                  <a:pt x="89923" y="0"/>
                </a:lnTo>
                <a:lnTo>
                  <a:pt x="0" y="0"/>
                </a:lnTo>
                <a:lnTo>
                  <a:pt x="0" y="181048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3" name="object 83"/>
          <p:cNvSpPr/>
          <p:nvPr/>
        </p:nvSpPr>
        <p:spPr>
          <a:xfrm>
            <a:off x="5849042" y="3870466"/>
            <a:ext cx="90170" cy="181610"/>
          </a:xfrm>
          <a:custGeom>
            <a:avLst/>
            <a:gdLst/>
            <a:ahLst/>
            <a:cxnLst/>
            <a:rect l="l" t="t" r="r" b="b"/>
            <a:pathLst>
              <a:path w="90170" h="181610">
                <a:moveTo>
                  <a:pt x="0" y="181048"/>
                </a:moveTo>
                <a:lnTo>
                  <a:pt x="89923" y="181048"/>
                </a:lnTo>
                <a:lnTo>
                  <a:pt x="89923" y="0"/>
                </a:lnTo>
                <a:lnTo>
                  <a:pt x="0" y="0"/>
                </a:lnTo>
                <a:lnTo>
                  <a:pt x="0" y="181048"/>
                </a:lnTo>
                <a:close/>
              </a:path>
            </a:pathLst>
          </a:custGeom>
          <a:ln w="11789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4" name="object 84"/>
          <p:cNvSpPr/>
          <p:nvPr/>
        </p:nvSpPr>
        <p:spPr>
          <a:xfrm>
            <a:off x="6074589" y="4051514"/>
            <a:ext cx="90170" cy="206375"/>
          </a:xfrm>
          <a:custGeom>
            <a:avLst/>
            <a:gdLst/>
            <a:ahLst/>
            <a:cxnLst/>
            <a:rect l="l" t="t" r="r" b="b"/>
            <a:pathLst>
              <a:path w="90170" h="206375">
                <a:moveTo>
                  <a:pt x="0" y="206071"/>
                </a:moveTo>
                <a:lnTo>
                  <a:pt x="89923" y="206071"/>
                </a:lnTo>
                <a:lnTo>
                  <a:pt x="89923" y="0"/>
                </a:lnTo>
                <a:lnTo>
                  <a:pt x="0" y="0"/>
                </a:lnTo>
                <a:lnTo>
                  <a:pt x="0" y="206071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5" name="object 85"/>
          <p:cNvSpPr/>
          <p:nvPr/>
        </p:nvSpPr>
        <p:spPr>
          <a:xfrm>
            <a:off x="6074589" y="4051514"/>
            <a:ext cx="90170" cy="206375"/>
          </a:xfrm>
          <a:custGeom>
            <a:avLst/>
            <a:gdLst/>
            <a:ahLst/>
            <a:cxnLst/>
            <a:rect l="l" t="t" r="r" b="b"/>
            <a:pathLst>
              <a:path w="90170" h="206375">
                <a:moveTo>
                  <a:pt x="0" y="206071"/>
                </a:moveTo>
                <a:lnTo>
                  <a:pt x="89923" y="206071"/>
                </a:lnTo>
                <a:lnTo>
                  <a:pt x="89923" y="0"/>
                </a:lnTo>
                <a:lnTo>
                  <a:pt x="0" y="0"/>
                </a:lnTo>
                <a:lnTo>
                  <a:pt x="0" y="206071"/>
                </a:lnTo>
                <a:close/>
              </a:path>
            </a:pathLst>
          </a:custGeom>
          <a:ln w="11790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6" name="object 86"/>
          <p:cNvSpPr/>
          <p:nvPr/>
        </p:nvSpPr>
        <p:spPr>
          <a:xfrm>
            <a:off x="6300135" y="3355287"/>
            <a:ext cx="90170" cy="696595"/>
          </a:xfrm>
          <a:custGeom>
            <a:avLst/>
            <a:gdLst/>
            <a:ahLst/>
            <a:cxnLst/>
            <a:rect l="l" t="t" r="r" b="b"/>
            <a:pathLst>
              <a:path w="90170" h="696595">
                <a:moveTo>
                  <a:pt x="0" y="696227"/>
                </a:moveTo>
                <a:lnTo>
                  <a:pt x="89923" y="696227"/>
                </a:lnTo>
                <a:lnTo>
                  <a:pt x="89923" y="0"/>
                </a:lnTo>
                <a:lnTo>
                  <a:pt x="0" y="0"/>
                </a:lnTo>
                <a:lnTo>
                  <a:pt x="0" y="696227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7" name="object 87"/>
          <p:cNvSpPr/>
          <p:nvPr/>
        </p:nvSpPr>
        <p:spPr>
          <a:xfrm>
            <a:off x="6300135" y="3355287"/>
            <a:ext cx="90170" cy="696595"/>
          </a:xfrm>
          <a:custGeom>
            <a:avLst/>
            <a:gdLst/>
            <a:ahLst/>
            <a:cxnLst/>
            <a:rect l="l" t="t" r="r" b="b"/>
            <a:pathLst>
              <a:path w="90170" h="696595">
                <a:moveTo>
                  <a:pt x="0" y="696227"/>
                </a:moveTo>
                <a:lnTo>
                  <a:pt x="89923" y="696227"/>
                </a:lnTo>
                <a:lnTo>
                  <a:pt x="89923" y="0"/>
                </a:lnTo>
                <a:lnTo>
                  <a:pt x="0" y="0"/>
                </a:lnTo>
                <a:lnTo>
                  <a:pt x="0" y="696227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8" name="object 88"/>
          <p:cNvSpPr/>
          <p:nvPr/>
        </p:nvSpPr>
        <p:spPr>
          <a:xfrm>
            <a:off x="6525682" y="4051514"/>
            <a:ext cx="90170" cy="824865"/>
          </a:xfrm>
          <a:custGeom>
            <a:avLst/>
            <a:gdLst/>
            <a:ahLst/>
            <a:cxnLst/>
            <a:rect l="l" t="t" r="r" b="b"/>
            <a:pathLst>
              <a:path w="90170" h="824864">
                <a:moveTo>
                  <a:pt x="0" y="824286"/>
                </a:moveTo>
                <a:lnTo>
                  <a:pt x="89923" y="824286"/>
                </a:lnTo>
                <a:lnTo>
                  <a:pt x="89923" y="0"/>
                </a:lnTo>
                <a:lnTo>
                  <a:pt x="0" y="0"/>
                </a:lnTo>
                <a:lnTo>
                  <a:pt x="0" y="824286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9" name="object 89"/>
          <p:cNvSpPr/>
          <p:nvPr/>
        </p:nvSpPr>
        <p:spPr>
          <a:xfrm>
            <a:off x="6525682" y="4051514"/>
            <a:ext cx="90170" cy="824865"/>
          </a:xfrm>
          <a:custGeom>
            <a:avLst/>
            <a:gdLst/>
            <a:ahLst/>
            <a:cxnLst/>
            <a:rect l="l" t="t" r="r" b="b"/>
            <a:pathLst>
              <a:path w="90170" h="824864">
                <a:moveTo>
                  <a:pt x="0" y="824286"/>
                </a:moveTo>
                <a:lnTo>
                  <a:pt x="89923" y="824286"/>
                </a:lnTo>
                <a:lnTo>
                  <a:pt x="89923" y="0"/>
                </a:lnTo>
                <a:lnTo>
                  <a:pt x="0" y="0"/>
                </a:lnTo>
                <a:lnTo>
                  <a:pt x="0" y="824286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0" name="object 90"/>
          <p:cNvSpPr/>
          <p:nvPr/>
        </p:nvSpPr>
        <p:spPr>
          <a:xfrm>
            <a:off x="6751228" y="3433299"/>
            <a:ext cx="90170" cy="618490"/>
          </a:xfrm>
          <a:custGeom>
            <a:avLst/>
            <a:gdLst/>
            <a:ahLst/>
            <a:cxnLst/>
            <a:rect l="l" t="t" r="r" b="b"/>
            <a:pathLst>
              <a:path w="90170" h="618489">
                <a:moveTo>
                  <a:pt x="0" y="618214"/>
                </a:moveTo>
                <a:lnTo>
                  <a:pt x="89923" y="618214"/>
                </a:lnTo>
                <a:lnTo>
                  <a:pt x="89923" y="0"/>
                </a:lnTo>
                <a:lnTo>
                  <a:pt x="0" y="0"/>
                </a:lnTo>
                <a:lnTo>
                  <a:pt x="0" y="618214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1" name="object 91"/>
          <p:cNvSpPr/>
          <p:nvPr/>
        </p:nvSpPr>
        <p:spPr>
          <a:xfrm>
            <a:off x="6751228" y="3433299"/>
            <a:ext cx="90170" cy="618490"/>
          </a:xfrm>
          <a:custGeom>
            <a:avLst/>
            <a:gdLst/>
            <a:ahLst/>
            <a:cxnLst/>
            <a:rect l="l" t="t" r="r" b="b"/>
            <a:pathLst>
              <a:path w="90170" h="618489">
                <a:moveTo>
                  <a:pt x="0" y="618214"/>
                </a:moveTo>
                <a:lnTo>
                  <a:pt x="89923" y="618214"/>
                </a:lnTo>
                <a:lnTo>
                  <a:pt x="89923" y="0"/>
                </a:lnTo>
                <a:lnTo>
                  <a:pt x="0" y="0"/>
                </a:lnTo>
                <a:lnTo>
                  <a:pt x="0" y="618214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2" name="object 92"/>
          <p:cNvSpPr/>
          <p:nvPr/>
        </p:nvSpPr>
        <p:spPr>
          <a:xfrm>
            <a:off x="6976775" y="3973501"/>
            <a:ext cx="90170" cy="78105"/>
          </a:xfrm>
          <a:custGeom>
            <a:avLst/>
            <a:gdLst/>
            <a:ahLst/>
            <a:cxnLst/>
            <a:rect l="l" t="t" r="r" b="b"/>
            <a:pathLst>
              <a:path w="90170" h="78104">
                <a:moveTo>
                  <a:pt x="0" y="78012"/>
                </a:moveTo>
                <a:lnTo>
                  <a:pt x="89923" y="78012"/>
                </a:lnTo>
                <a:lnTo>
                  <a:pt x="89923" y="0"/>
                </a:lnTo>
                <a:lnTo>
                  <a:pt x="0" y="0"/>
                </a:lnTo>
                <a:lnTo>
                  <a:pt x="0" y="78012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3" name="object 93"/>
          <p:cNvSpPr/>
          <p:nvPr/>
        </p:nvSpPr>
        <p:spPr>
          <a:xfrm>
            <a:off x="6976775" y="3973501"/>
            <a:ext cx="90170" cy="78105"/>
          </a:xfrm>
          <a:custGeom>
            <a:avLst/>
            <a:gdLst/>
            <a:ahLst/>
            <a:cxnLst/>
            <a:rect l="l" t="t" r="r" b="b"/>
            <a:pathLst>
              <a:path w="90170" h="78104">
                <a:moveTo>
                  <a:pt x="0" y="78012"/>
                </a:moveTo>
                <a:lnTo>
                  <a:pt x="89923" y="78012"/>
                </a:lnTo>
                <a:lnTo>
                  <a:pt x="89923" y="0"/>
                </a:lnTo>
                <a:lnTo>
                  <a:pt x="0" y="0"/>
                </a:lnTo>
                <a:lnTo>
                  <a:pt x="0" y="78012"/>
                </a:lnTo>
                <a:close/>
              </a:path>
            </a:pathLst>
          </a:custGeom>
          <a:ln w="1178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4" name="object 94"/>
          <p:cNvSpPr/>
          <p:nvPr/>
        </p:nvSpPr>
        <p:spPr>
          <a:xfrm>
            <a:off x="7202321" y="3690889"/>
            <a:ext cx="90170" cy="360680"/>
          </a:xfrm>
          <a:custGeom>
            <a:avLst/>
            <a:gdLst/>
            <a:ahLst/>
            <a:cxnLst/>
            <a:rect l="l" t="t" r="r" b="b"/>
            <a:pathLst>
              <a:path w="90170" h="360679">
                <a:moveTo>
                  <a:pt x="0" y="360625"/>
                </a:moveTo>
                <a:lnTo>
                  <a:pt x="89923" y="360625"/>
                </a:lnTo>
                <a:lnTo>
                  <a:pt x="89923" y="0"/>
                </a:lnTo>
                <a:lnTo>
                  <a:pt x="0" y="0"/>
                </a:lnTo>
                <a:lnTo>
                  <a:pt x="0" y="360625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5" name="object 95"/>
          <p:cNvSpPr/>
          <p:nvPr/>
        </p:nvSpPr>
        <p:spPr>
          <a:xfrm>
            <a:off x="7202321" y="3690889"/>
            <a:ext cx="90170" cy="360680"/>
          </a:xfrm>
          <a:custGeom>
            <a:avLst/>
            <a:gdLst/>
            <a:ahLst/>
            <a:cxnLst/>
            <a:rect l="l" t="t" r="r" b="b"/>
            <a:pathLst>
              <a:path w="90170" h="360679">
                <a:moveTo>
                  <a:pt x="0" y="360625"/>
                </a:moveTo>
                <a:lnTo>
                  <a:pt x="89923" y="360625"/>
                </a:lnTo>
                <a:lnTo>
                  <a:pt x="89923" y="0"/>
                </a:lnTo>
                <a:lnTo>
                  <a:pt x="0" y="0"/>
                </a:lnTo>
                <a:lnTo>
                  <a:pt x="0" y="360625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6" name="object 96"/>
          <p:cNvSpPr/>
          <p:nvPr/>
        </p:nvSpPr>
        <p:spPr>
          <a:xfrm>
            <a:off x="7427868" y="4051514"/>
            <a:ext cx="90170" cy="76835"/>
          </a:xfrm>
          <a:custGeom>
            <a:avLst/>
            <a:gdLst/>
            <a:ahLst/>
            <a:cxnLst/>
            <a:rect l="l" t="t" r="r" b="b"/>
            <a:pathLst>
              <a:path w="90170" h="76835">
                <a:moveTo>
                  <a:pt x="0" y="76540"/>
                </a:moveTo>
                <a:lnTo>
                  <a:pt x="89923" y="76540"/>
                </a:lnTo>
                <a:lnTo>
                  <a:pt x="89923" y="0"/>
                </a:lnTo>
                <a:lnTo>
                  <a:pt x="0" y="0"/>
                </a:lnTo>
                <a:lnTo>
                  <a:pt x="0" y="76540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7" name="object 97"/>
          <p:cNvSpPr/>
          <p:nvPr/>
        </p:nvSpPr>
        <p:spPr>
          <a:xfrm>
            <a:off x="7427868" y="4051514"/>
            <a:ext cx="90170" cy="76835"/>
          </a:xfrm>
          <a:custGeom>
            <a:avLst/>
            <a:gdLst/>
            <a:ahLst/>
            <a:cxnLst/>
            <a:rect l="l" t="t" r="r" b="b"/>
            <a:pathLst>
              <a:path w="90170" h="76835">
                <a:moveTo>
                  <a:pt x="0" y="76540"/>
                </a:moveTo>
                <a:lnTo>
                  <a:pt x="89923" y="76540"/>
                </a:lnTo>
                <a:lnTo>
                  <a:pt x="89923" y="0"/>
                </a:lnTo>
                <a:lnTo>
                  <a:pt x="0" y="0"/>
                </a:lnTo>
                <a:lnTo>
                  <a:pt x="0" y="76540"/>
                </a:lnTo>
                <a:close/>
              </a:path>
            </a:pathLst>
          </a:custGeom>
          <a:ln w="1178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8" name="object 98"/>
          <p:cNvSpPr/>
          <p:nvPr/>
        </p:nvSpPr>
        <p:spPr>
          <a:xfrm>
            <a:off x="7653415" y="4051514"/>
            <a:ext cx="90170" cy="695325"/>
          </a:xfrm>
          <a:custGeom>
            <a:avLst/>
            <a:gdLst/>
            <a:ahLst/>
            <a:cxnLst/>
            <a:rect l="l" t="t" r="r" b="b"/>
            <a:pathLst>
              <a:path w="90170" h="695325">
                <a:moveTo>
                  <a:pt x="0" y="694755"/>
                </a:moveTo>
                <a:lnTo>
                  <a:pt x="89922" y="694755"/>
                </a:lnTo>
                <a:lnTo>
                  <a:pt x="89922" y="0"/>
                </a:lnTo>
                <a:lnTo>
                  <a:pt x="0" y="0"/>
                </a:lnTo>
                <a:lnTo>
                  <a:pt x="0" y="694755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9" name="object 99"/>
          <p:cNvSpPr/>
          <p:nvPr/>
        </p:nvSpPr>
        <p:spPr>
          <a:xfrm>
            <a:off x="7653415" y="4051514"/>
            <a:ext cx="90170" cy="695325"/>
          </a:xfrm>
          <a:custGeom>
            <a:avLst/>
            <a:gdLst/>
            <a:ahLst/>
            <a:cxnLst/>
            <a:rect l="l" t="t" r="r" b="b"/>
            <a:pathLst>
              <a:path w="90170" h="695325">
                <a:moveTo>
                  <a:pt x="0" y="694755"/>
                </a:moveTo>
                <a:lnTo>
                  <a:pt x="89922" y="694755"/>
                </a:lnTo>
                <a:lnTo>
                  <a:pt x="89922" y="0"/>
                </a:lnTo>
                <a:lnTo>
                  <a:pt x="0" y="0"/>
                </a:lnTo>
                <a:lnTo>
                  <a:pt x="0" y="694755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0" name="object 100"/>
          <p:cNvSpPr/>
          <p:nvPr/>
        </p:nvSpPr>
        <p:spPr>
          <a:xfrm>
            <a:off x="7878961" y="3046179"/>
            <a:ext cx="91440" cy="1005840"/>
          </a:xfrm>
          <a:custGeom>
            <a:avLst/>
            <a:gdLst/>
            <a:ahLst/>
            <a:cxnLst/>
            <a:rect l="l" t="t" r="r" b="b"/>
            <a:pathLst>
              <a:path w="91440" h="1005839">
                <a:moveTo>
                  <a:pt x="0" y="1005334"/>
                </a:moveTo>
                <a:lnTo>
                  <a:pt x="91397" y="1005334"/>
                </a:lnTo>
                <a:lnTo>
                  <a:pt x="91397" y="0"/>
                </a:lnTo>
                <a:lnTo>
                  <a:pt x="0" y="0"/>
                </a:lnTo>
                <a:lnTo>
                  <a:pt x="0" y="1005334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1" name="object 101"/>
          <p:cNvSpPr/>
          <p:nvPr/>
        </p:nvSpPr>
        <p:spPr>
          <a:xfrm>
            <a:off x="7878961" y="3046179"/>
            <a:ext cx="91440" cy="1005840"/>
          </a:xfrm>
          <a:custGeom>
            <a:avLst/>
            <a:gdLst/>
            <a:ahLst/>
            <a:cxnLst/>
            <a:rect l="l" t="t" r="r" b="b"/>
            <a:pathLst>
              <a:path w="91440" h="1005839">
                <a:moveTo>
                  <a:pt x="0" y="1005334"/>
                </a:moveTo>
                <a:lnTo>
                  <a:pt x="91397" y="1005334"/>
                </a:lnTo>
                <a:lnTo>
                  <a:pt x="91397" y="0"/>
                </a:lnTo>
                <a:lnTo>
                  <a:pt x="0" y="0"/>
                </a:lnTo>
                <a:lnTo>
                  <a:pt x="0" y="1005334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2" name="object 102"/>
          <p:cNvSpPr/>
          <p:nvPr/>
        </p:nvSpPr>
        <p:spPr>
          <a:xfrm>
            <a:off x="8104507" y="4051514"/>
            <a:ext cx="91440" cy="591820"/>
          </a:xfrm>
          <a:custGeom>
            <a:avLst/>
            <a:gdLst/>
            <a:ahLst/>
            <a:cxnLst/>
            <a:rect l="l" t="t" r="r" b="b"/>
            <a:pathLst>
              <a:path w="91440" h="591820">
                <a:moveTo>
                  <a:pt x="0" y="591719"/>
                </a:moveTo>
                <a:lnTo>
                  <a:pt x="91397" y="591719"/>
                </a:lnTo>
                <a:lnTo>
                  <a:pt x="91397" y="0"/>
                </a:lnTo>
                <a:lnTo>
                  <a:pt x="0" y="0"/>
                </a:lnTo>
                <a:lnTo>
                  <a:pt x="0" y="591719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3" name="object 103"/>
          <p:cNvSpPr/>
          <p:nvPr/>
        </p:nvSpPr>
        <p:spPr>
          <a:xfrm>
            <a:off x="8104507" y="4051514"/>
            <a:ext cx="91440" cy="591820"/>
          </a:xfrm>
          <a:custGeom>
            <a:avLst/>
            <a:gdLst/>
            <a:ahLst/>
            <a:cxnLst/>
            <a:rect l="l" t="t" r="r" b="b"/>
            <a:pathLst>
              <a:path w="91440" h="591820">
                <a:moveTo>
                  <a:pt x="0" y="591719"/>
                </a:moveTo>
                <a:lnTo>
                  <a:pt x="91397" y="591719"/>
                </a:lnTo>
                <a:lnTo>
                  <a:pt x="91397" y="0"/>
                </a:lnTo>
                <a:lnTo>
                  <a:pt x="0" y="0"/>
                </a:lnTo>
                <a:lnTo>
                  <a:pt x="0" y="591719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4" name="object 104"/>
          <p:cNvSpPr/>
          <p:nvPr/>
        </p:nvSpPr>
        <p:spPr>
          <a:xfrm>
            <a:off x="8330054" y="2943143"/>
            <a:ext cx="91440" cy="1108710"/>
          </a:xfrm>
          <a:custGeom>
            <a:avLst/>
            <a:gdLst/>
            <a:ahLst/>
            <a:cxnLst/>
            <a:rect l="l" t="t" r="r" b="b"/>
            <a:pathLst>
              <a:path w="91440" h="1108710">
                <a:moveTo>
                  <a:pt x="0" y="1108370"/>
                </a:moveTo>
                <a:lnTo>
                  <a:pt x="91397" y="1108370"/>
                </a:lnTo>
                <a:lnTo>
                  <a:pt x="91397" y="0"/>
                </a:lnTo>
                <a:lnTo>
                  <a:pt x="0" y="0"/>
                </a:lnTo>
                <a:lnTo>
                  <a:pt x="0" y="1108370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5" name="object 105"/>
          <p:cNvSpPr/>
          <p:nvPr/>
        </p:nvSpPr>
        <p:spPr>
          <a:xfrm>
            <a:off x="8330054" y="2943143"/>
            <a:ext cx="91440" cy="1108710"/>
          </a:xfrm>
          <a:custGeom>
            <a:avLst/>
            <a:gdLst/>
            <a:ahLst/>
            <a:cxnLst/>
            <a:rect l="l" t="t" r="r" b="b"/>
            <a:pathLst>
              <a:path w="91440" h="1108710">
                <a:moveTo>
                  <a:pt x="0" y="1108370"/>
                </a:moveTo>
                <a:lnTo>
                  <a:pt x="91397" y="1108370"/>
                </a:lnTo>
                <a:lnTo>
                  <a:pt x="91397" y="0"/>
                </a:lnTo>
                <a:lnTo>
                  <a:pt x="0" y="0"/>
                </a:lnTo>
                <a:lnTo>
                  <a:pt x="0" y="1108370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6" name="object 106"/>
          <p:cNvSpPr/>
          <p:nvPr/>
        </p:nvSpPr>
        <p:spPr>
          <a:xfrm>
            <a:off x="8555601" y="4051514"/>
            <a:ext cx="91440" cy="1725295"/>
          </a:xfrm>
          <a:custGeom>
            <a:avLst/>
            <a:gdLst/>
            <a:ahLst/>
            <a:cxnLst/>
            <a:rect l="l" t="t" r="r" b="b"/>
            <a:pathLst>
              <a:path w="91440" h="1725295">
                <a:moveTo>
                  <a:pt x="0" y="1725113"/>
                </a:moveTo>
                <a:lnTo>
                  <a:pt x="91397" y="1725113"/>
                </a:lnTo>
                <a:lnTo>
                  <a:pt x="91397" y="0"/>
                </a:lnTo>
                <a:lnTo>
                  <a:pt x="0" y="0"/>
                </a:lnTo>
                <a:lnTo>
                  <a:pt x="0" y="1725113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7" name="object 107"/>
          <p:cNvSpPr/>
          <p:nvPr/>
        </p:nvSpPr>
        <p:spPr>
          <a:xfrm>
            <a:off x="8555601" y="4051514"/>
            <a:ext cx="91440" cy="1725295"/>
          </a:xfrm>
          <a:custGeom>
            <a:avLst/>
            <a:gdLst/>
            <a:ahLst/>
            <a:cxnLst/>
            <a:rect l="l" t="t" r="r" b="b"/>
            <a:pathLst>
              <a:path w="91440" h="1725295">
                <a:moveTo>
                  <a:pt x="0" y="1725113"/>
                </a:moveTo>
                <a:lnTo>
                  <a:pt x="91397" y="1725113"/>
                </a:lnTo>
                <a:lnTo>
                  <a:pt x="91397" y="0"/>
                </a:lnTo>
                <a:lnTo>
                  <a:pt x="0" y="0"/>
                </a:lnTo>
                <a:lnTo>
                  <a:pt x="0" y="1725113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8" name="object 108"/>
          <p:cNvSpPr/>
          <p:nvPr/>
        </p:nvSpPr>
        <p:spPr>
          <a:xfrm>
            <a:off x="8781147" y="3097697"/>
            <a:ext cx="91440" cy="954405"/>
          </a:xfrm>
          <a:custGeom>
            <a:avLst/>
            <a:gdLst/>
            <a:ahLst/>
            <a:cxnLst/>
            <a:rect l="l" t="t" r="r" b="b"/>
            <a:pathLst>
              <a:path w="91440" h="954404">
                <a:moveTo>
                  <a:pt x="0" y="953816"/>
                </a:moveTo>
                <a:lnTo>
                  <a:pt x="91397" y="953816"/>
                </a:lnTo>
                <a:lnTo>
                  <a:pt x="91397" y="0"/>
                </a:lnTo>
                <a:lnTo>
                  <a:pt x="0" y="0"/>
                </a:lnTo>
                <a:lnTo>
                  <a:pt x="0" y="953816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9" name="object 109"/>
          <p:cNvSpPr/>
          <p:nvPr/>
        </p:nvSpPr>
        <p:spPr>
          <a:xfrm>
            <a:off x="8781147" y="3097697"/>
            <a:ext cx="91440" cy="954405"/>
          </a:xfrm>
          <a:custGeom>
            <a:avLst/>
            <a:gdLst/>
            <a:ahLst/>
            <a:cxnLst/>
            <a:rect l="l" t="t" r="r" b="b"/>
            <a:pathLst>
              <a:path w="91440" h="954404">
                <a:moveTo>
                  <a:pt x="0" y="953816"/>
                </a:moveTo>
                <a:lnTo>
                  <a:pt x="91397" y="953816"/>
                </a:lnTo>
                <a:lnTo>
                  <a:pt x="91397" y="0"/>
                </a:lnTo>
                <a:lnTo>
                  <a:pt x="0" y="0"/>
                </a:lnTo>
                <a:lnTo>
                  <a:pt x="0" y="953816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0" name="object 110"/>
          <p:cNvSpPr/>
          <p:nvPr/>
        </p:nvSpPr>
        <p:spPr>
          <a:xfrm>
            <a:off x="9006693" y="3406804"/>
            <a:ext cx="91440" cy="645160"/>
          </a:xfrm>
          <a:custGeom>
            <a:avLst/>
            <a:gdLst/>
            <a:ahLst/>
            <a:cxnLst/>
            <a:rect l="l" t="t" r="r" b="b"/>
            <a:pathLst>
              <a:path w="91440" h="645160">
                <a:moveTo>
                  <a:pt x="0" y="644709"/>
                </a:moveTo>
                <a:lnTo>
                  <a:pt x="91397" y="644709"/>
                </a:lnTo>
                <a:lnTo>
                  <a:pt x="91397" y="0"/>
                </a:lnTo>
                <a:lnTo>
                  <a:pt x="0" y="0"/>
                </a:lnTo>
                <a:lnTo>
                  <a:pt x="0" y="644709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1" name="object 111"/>
          <p:cNvSpPr/>
          <p:nvPr/>
        </p:nvSpPr>
        <p:spPr>
          <a:xfrm>
            <a:off x="9006693" y="3406804"/>
            <a:ext cx="91440" cy="645160"/>
          </a:xfrm>
          <a:custGeom>
            <a:avLst/>
            <a:gdLst/>
            <a:ahLst/>
            <a:cxnLst/>
            <a:rect l="l" t="t" r="r" b="b"/>
            <a:pathLst>
              <a:path w="91440" h="645160">
                <a:moveTo>
                  <a:pt x="0" y="644709"/>
                </a:moveTo>
                <a:lnTo>
                  <a:pt x="91397" y="644709"/>
                </a:lnTo>
                <a:lnTo>
                  <a:pt x="91397" y="0"/>
                </a:lnTo>
                <a:lnTo>
                  <a:pt x="0" y="0"/>
                </a:lnTo>
                <a:lnTo>
                  <a:pt x="0" y="644709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2" name="object 112"/>
          <p:cNvSpPr/>
          <p:nvPr/>
        </p:nvSpPr>
        <p:spPr>
          <a:xfrm>
            <a:off x="9233714" y="4051514"/>
            <a:ext cx="90170" cy="1983105"/>
          </a:xfrm>
          <a:custGeom>
            <a:avLst/>
            <a:gdLst/>
            <a:ahLst/>
            <a:cxnLst/>
            <a:rect l="l" t="t" r="r" b="b"/>
            <a:pathLst>
              <a:path w="90170" h="1983104">
                <a:moveTo>
                  <a:pt x="0" y="1982702"/>
                </a:moveTo>
                <a:lnTo>
                  <a:pt x="89923" y="1982702"/>
                </a:lnTo>
                <a:lnTo>
                  <a:pt x="89923" y="0"/>
                </a:lnTo>
                <a:lnTo>
                  <a:pt x="0" y="0"/>
                </a:lnTo>
                <a:lnTo>
                  <a:pt x="0" y="1982702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3" name="object 113"/>
          <p:cNvSpPr/>
          <p:nvPr/>
        </p:nvSpPr>
        <p:spPr>
          <a:xfrm>
            <a:off x="9233714" y="4051514"/>
            <a:ext cx="90170" cy="1983105"/>
          </a:xfrm>
          <a:custGeom>
            <a:avLst/>
            <a:gdLst/>
            <a:ahLst/>
            <a:cxnLst/>
            <a:rect l="l" t="t" r="r" b="b"/>
            <a:pathLst>
              <a:path w="90170" h="1983104">
                <a:moveTo>
                  <a:pt x="0" y="1982702"/>
                </a:moveTo>
                <a:lnTo>
                  <a:pt x="89923" y="1982702"/>
                </a:lnTo>
                <a:lnTo>
                  <a:pt x="89923" y="0"/>
                </a:lnTo>
                <a:lnTo>
                  <a:pt x="0" y="0"/>
                </a:lnTo>
                <a:lnTo>
                  <a:pt x="0" y="1982702"/>
                </a:lnTo>
                <a:close/>
              </a:path>
            </a:pathLst>
          </a:custGeom>
          <a:ln w="117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4" name="object 114"/>
          <p:cNvSpPr/>
          <p:nvPr/>
        </p:nvSpPr>
        <p:spPr>
          <a:xfrm>
            <a:off x="9459261" y="3664394"/>
            <a:ext cx="90170" cy="387350"/>
          </a:xfrm>
          <a:custGeom>
            <a:avLst/>
            <a:gdLst/>
            <a:ahLst/>
            <a:cxnLst/>
            <a:rect l="l" t="t" r="r" b="b"/>
            <a:pathLst>
              <a:path w="90170" h="387350">
                <a:moveTo>
                  <a:pt x="0" y="387120"/>
                </a:moveTo>
                <a:lnTo>
                  <a:pt x="89923" y="387120"/>
                </a:lnTo>
                <a:lnTo>
                  <a:pt x="89923" y="0"/>
                </a:lnTo>
                <a:lnTo>
                  <a:pt x="0" y="0"/>
                </a:lnTo>
                <a:lnTo>
                  <a:pt x="0" y="387120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5" name="object 115"/>
          <p:cNvSpPr/>
          <p:nvPr/>
        </p:nvSpPr>
        <p:spPr>
          <a:xfrm>
            <a:off x="9459261" y="3664394"/>
            <a:ext cx="90170" cy="387350"/>
          </a:xfrm>
          <a:custGeom>
            <a:avLst/>
            <a:gdLst/>
            <a:ahLst/>
            <a:cxnLst/>
            <a:rect l="l" t="t" r="r" b="b"/>
            <a:pathLst>
              <a:path w="90170" h="387350">
                <a:moveTo>
                  <a:pt x="0" y="387120"/>
                </a:moveTo>
                <a:lnTo>
                  <a:pt x="89923" y="387120"/>
                </a:lnTo>
                <a:lnTo>
                  <a:pt x="89923" y="0"/>
                </a:lnTo>
                <a:lnTo>
                  <a:pt x="0" y="0"/>
                </a:lnTo>
                <a:lnTo>
                  <a:pt x="0" y="387120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6" name="object 116"/>
          <p:cNvSpPr/>
          <p:nvPr/>
        </p:nvSpPr>
        <p:spPr>
          <a:xfrm>
            <a:off x="9684807" y="3561358"/>
            <a:ext cx="90170" cy="490220"/>
          </a:xfrm>
          <a:custGeom>
            <a:avLst/>
            <a:gdLst/>
            <a:ahLst/>
            <a:cxnLst/>
            <a:rect l="l" t="t" r="r" b="b"/>
            <a:pathLst>
              <a:path w="90170" h="490220">
                <a:moveTo>
                  <a:pt x="0" y="490155"/>
                </a:moveTo>
                <a:lnTo>
                  <a:pt x="89923" y="490155"/>
                </a:lnTo>
                <a:lnTo>
                  <a:pt x="89923" y="0"/>
                </a:lnTo>
                <a:lnTo>
                  <a:pt x="0" y="0"/>
                </a:lnTo>
                <a:lnTo>
                  <a:pt x="0" y="490155"/>
                </a:lnTo>
                <a:close/>
              </a:path>
            </a:pathLst>
          </a:custGeom>
          <a:solidFill>
            <a:srgbClr val="9999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7" name="object 117"/>
          <p:cNvSpPr/>
          <p:nvPr/>
        </p:nvSpPr>
        <p:spPr>
          <a:xfrm>
            <a:off x="9684807" y="3561358"/>
            <a:ext cx="90170" cy="490220"/>
          </a:xfrm>
          <a:custGeom>
            <a:avLst/>
            <a:gdLst/>
            <a:ahLst/>
            <a:cxnLst/>
            <a:rect l="l" t="t" r="r" b="b"/>
            <a:pathLst>
              <a:path w="90170" h="490220">
                <a:moveTo>
                  <a:pt x="0" y="490155"/>
                </a:moveTo>
                <a:lnTo>
                  <a:pt x="89923" y="490155"/>
                </a:lnTo>
                <a:lnTo>
                  <a:pt x="89923" y="0"/>
                </a:lnTo>
                <a:lnTo>
                  <a:pt x="0" y="0"/>
                </a:lnTo>
                <a:lnTo>
                  <a:pt x="0" y="490155"/>
                </a:lnTo>
                <a:close/>
              </a:path>
            </a:pathLst>
          </a:custGeom>
          <a:ln w="11792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8" name="object 118"/>
          <p:cNvSpPr/>
          <p:nvPr/>
        </p:nvSpPr>
        <p:spPr>
          <a:xfrm>
            <a:off x="1495848" y="1990799"/>
            <a:ext cx="0" cy="4636770"/>
          </a:xfrm>
          <a:custGeom>
            <a:avLst/>
            <a:gdLst/>
            <a:ahLst/>
            <a:cxnLst/>
            <a:rect l="l" t="t" r="r" b="b"/>
            <a:pathLst>
              <a:path w="0" h="4636770">
                <a:moveTo>
                  <a:pt x="0" y="0"/>
                </a:moveTo>
                <a:lnTo>
                  <a:pt x="0" y="4636606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9" name="object 119"/>
          <p:cNvSpPr/>
          <p:nvPr/>
        </p:nvSpPr>
        <p:spPr>
          <a:xfrm>
            <a:off x="1457519" y="6627406"/>
            <a:ext cx="38735" cy="0"/>
          </a:xfrm>
          <a:custGeom>
            <a:avLst/>
            <a:gdLst/>
            <a:ahLst/>
            <a:cxnLst/>
            <a:rect l="l" t="t" r="r" b="b"/>
            <a:pathLst>
              <a:path w="38734" h="0">
                <a:moveTo>
                  <a:pt x="0" y="0"/>
                </a:moveTo>
                <a:lnTo>
                  <a:pt x="383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0" name="object 120"/>
          <p:cNvSpPr/>
          <p:nvPr/>
        </p:nvSpPr>
        <p:spPr>
          <a:xfrm>
            <a:off x="1457519" y="6112229"/>
            <a:ext cx="38735" cy="0"/>
          </a:xfrm>
          <a:custGeom>
            <a:avLst/>
            <a:gdLst/>
            <a:ahLst/>
            <a:cxnLst/>
            <a:rect l="l" t="t" r="r" b="b"/>
            <a:pathLst>
              <a:path w="38734" h="0">
                <a:moveTo>
                  <a:pt x="0" y="0"/>
                </a:moveTo>
                <a:lnTo>
                  <a:pt x="383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1" name="object 121"/>
          <p:cNvSpPr/>
          <p:nvPr/>
        </p:nvSpPr>
        <p:spPr>
          <a:xfrm>
            <a:off x="1457519" y="5597050"/>
            <a:ext cx="38735" cy="0"/>
          </a:xfrm>
          <a:custGeom>
            <a:avLst/>
            <a:gdLst/>
            <a:ahLst/>
            <a:cxnLst/>
            <a:rect l="l" t="t" r="r" b="b"/>
            <a:pathLst>
              <a:path w="38734" h="0">
                <a:moveTo>
                  <a:pt x="0" y="0"/>
                </a:moveTo>
                <a:lnTo>
                  <a:pt x="383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2" name="object 122"/>
          <p:cNvSpPr/>
          <p:nvPr/>
        </p:nvSpPr>
        <p:spPr>
          <a:xfrm>
            <a:off x="1457519" y="5081871"/>
            <a:ext cx="38735" cy="0"/>
          </a:xfrm>
          <a:custGeom>
            <a:avLst/>
            <a:gdLst/>
            <a:ahLst/>
            <a:cxnLst/>
            <a:rect l="l" t="t" r="r" b="b"/>
            <a:pathLst>
              <a:path w="38734" h="0">
                <a:moveTo>
                  <a:pt x="0" y="0"/>
                </a:moveTo>
                <a:lnTo>
                  <a:pt x="383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3" name="object 123"/>
          <p:cNvSpPr/>
          <p:nvPr/>
        </p:nvSpPr>
        <p:spPr>
          <a:xfrm>
            <a:off x="1457519" y="4566693"/>
            <a:ext cx="38735" cy="0"/>
          </a:xfrm>
          <a:custGeom>
            <a:avLst/>
            <a:gdLst/>
            <a:ahLst/>
            <a:cxnLst/>
            <a:rect l="l" t="t" r="r" b="b"/>
            <a:pathLst>
              <a:path w="38734" h="0">
                <a:moveTo>
                  <a:pt x="0" y="0"/>
                </a:moveTo>
                <a:lnTo>
                  <a:pt x="383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4" name="object 124"/>
          <p:cNvSpPr/>
          <p:nvPr/>
        </p:nvSpPr>
        <p:spPr>
          <a:xfrm>
            <a:off x="1457519" y="4051514"/>
            <a:ext cx="8385175" cy="0"/>
          </a:xfrm>
          <a:custGeom>
            <a:avLst/>
            <a:gdLst/>
            <a:ahLst/>
            <a:cxnLst/>
            <a:rect l="l" t="t" r="r" b="b"/>
            <a:pathLst>
              <a:path w="8385175" h="0">
                <a:moveTo>
                  <a:pt x="0" y="0"/>
                </a:moveTo>
                <a:lnTo>
                  <a:pt x="8385022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5" name="object 125"/>
          <p:cNvSpPr/>
          <p:nvPr/>
        </p:nvSpPr>
        <p:spPr>
          <a:xfrm>
            <a:off x="1457519" y="3536335"/>
            <a:ext cx="38735" cy="0"/>
          </a:xfrm>
          <a:custGeom>
            <a:avLst/>
            <a:gdLst/>
            <a:ahLst/>
            <a:cxnLst/>
            <a:rect l="l" t="t" r="r" b="b"/>
            <a:pathLst>
              <a:path w="38734" h="0">
                <a:moveTo>
                  <a:pt x="0" y="0"/>
                </a:moveTo>
                <a:lnTo>
                  <a:pt x="383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6" name="object 126"/>
          <p:cNvSpPr/>
          <p:nvPr/>
        </p:nvSpPr>
        <p:spPr>
          <a:xfrm>
            <a:off x="1457519" y="3021156"/>
            <a:ext cx="38735" cy="0"/>
          </a:xfrm>
          <a:custGeom>
            <a:avLst/>
            <a:gdLst/>
            <a:ahLst/>
            <a:cxnLst/>
            <a:rect l="l" t="t" r="r" b="b"/>
            <a:pathLst>
              <a:path w="38734" h="0">
                <a:moveTo>
                  <a:pt x="0" y="0"/>
                </a:moveTo>
                <a:lnTo>
                  <a:pt x="383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7" name="object 127"/>
          <p:cNvSpPr/>
          <p:nvPr/>
        </p:nvSpPr>
        <p:spPr>
          <a:xfrm>
            <a:off x="1457519" y="2505978"/>
            <a:ext cx="38735" cy="0"/>
          </a:xfrm>
          <a:custGeom>
            <a:avLst/>
            <a:gdLst/>
            <a:ahLst/>
            <a:cxnLst/>
            <a:rect l="l" t="t" r="r" b="b"/>
            <a:pathLst>
              <a:path w="38734" h="0">
                <a:moveTo>
                  <a:pt x="0" y="0"/>
                </a:moveTo>
                <a:lnTo>
                  <a:pt x="383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8" name="object 128"/>
          <p:cNvSpPr/>
          <p:nvPr/>
        </p:nvSpPr>
        <p:spPr>
          <a:xfrm>
            <a:off x="1457519" y="1990799"/>
            <a:ext cx="38735" cy="0"/>
          </a:xfrm>
          <a:custGeom>
            <a:avLst/>
            <a:gdLst/>
            <a:ahLst/>
            <a:cxnLst/>
            <a:rect l="l" t="t" r="r" b="b"/>
            <a:pathLst>
              <a:path w="38734" h="0">
                <a:moveTo>
                  <a:pt x="0" y="0"/>
                </a:moveTo>
                <a:lnTo>
                  <a:pt x="383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9" name="object 129"/>
          <p:cNvSpPr/>
          <p:nvPr/>
        </p:nvSpPr>
        <p:spPr>
          <a:xfrm>
            <a:off x="1721394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0" name="object 130"/>
          <p:cNvSpPr/>
          <p:nvPr/>
        </p:nvSpPr>
        <p:spPr>
          <a:xfrm>
            <a:off x="1946941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1" name="object 131"/>
          <p:cNvSpPr/>
          <p:nvPr/>
        </p:nvSpPr>
        <p:spPr>
          <a:xfrm>
            <a:off x="2172487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2" name="object 132"/>
          <p:cNvSpPr/>
          <p:nvPr/>
        </p:nvSpPr>
        <p:spPr>
          <a:xfrm>
            <a:off x="2398034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3" name="object 133"/>
          <p:cNvSpPr/>
          <p:nvPr/>
        </p:nvSpPr>
        <p:spPr>
          <a:xfrm>
            <a:off x="2623580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4" name="object 134"/>
          <p:cNvSpPr/>
          <p:nvPr/>
        </p:nvSpPr>
        <p:spPr>
          <a:xfrm>
            <a:off x="2849127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5" name="object 135"/>
          <p:cNvSpPr/>
          <p:nvPr/>
        </p:nvSpPr>
        <p:spPr>
          <a:xfrm>
            <a:off x="3074673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6" name="object 136"/>
          <p:cNvSpPr/>
          <p:nvPr/>
        </p:nvSpPr>
        <p:spPr>
          <a:xfrm>
            <a:off x="3300220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7" name="object 137"/>
          <p:cNvSpPr/>
          <p:nvPr/>
        </p:nvSpPr>
        <p:spPr>
          <a:xfrm>
            <a:off x="3525766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8" name="object 138"/>
          <p:cNvSpPr/>
          <p:nvPr/>
        </p:nvSpPr>
        <p:spPr>
          <a:xfrm>
            <a:off x="3751313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9" name="object 139"/>
          <p:cNvSpPr/>
          <p:nvPr/>
        </p:nvSpPr>
        <p:spPr>
          <a:xfrm>
            <a:off x="3976859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0" name="object 140"/>
          <p:cNvSpPr/>
          <p:nvPr/>
        </p:nvSpPr>
        <p:spPr>
          <a:xfrm>
            <a:off x="4202406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1" name="object 141"/>
          <p:cNvSpPr/>
          <p:nvPr/>
        </p:nvSpPr>
        <p:spPr>
          <a:xfrm>
            <a:off x="4427952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2" name="object 142"/>
          <p:cNvSpPr/>
          <p:nvPr/>
        </p:nvSpPr>
        <p:spPr>
          <a:xfrm>
            <a:off x="4653499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3" name="object 143"/>
          <p:cNvSpPr/>
          <p:nvPr/>
        </p:nvSpPr>
        <p:spPr>
          <a:xfrm>
            <a:off x="4879045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4" name="object 144"/>
          <p:cNvSpPr/>
          <p:nvPr/>
        </p:nvSpPr>
        <p:spPr>
          <a:xfrm>
            <a:off x="5104591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5" name="object 145"/>
          <p:cNvSpPr/>
          <p:nvPr/>
        </p:nvSpPr>
        <p:spPr>
          <a:xfrm>
            <a:off x="5330138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6" name="object 146"/>
          <p:cNvSpPr/>
          <p:nvPr/>
        </p:nvSpPr>
        <p:spPr>
          <a:xfrm>
            <a:off x="5555684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7" name="object 147"/>
          <p:cNvSpPr/>
          <p:nvPr/>
        </p:nvSpPr>
        <p:spPr>
          <a:xfrm>
            <a:off x="5781231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8" name="object 148"/>
          <p:cNvSpPr/>
          <p:nvPr/>
        </p:nvSpPr>
        <p:spPr>
          <a:xfrm>
            <a:off x="6006777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9" name="object 149"/>
          <p:cNvSpPr/>
          <p:nvPr/>
        </p:nvSpPr>
        <p:spPr>
          <a:xfrm>
            <a:off x="6232324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0" name="object 150"/>
          <p:cNvSpPr/>
          <p:nvPr/>
        </p:nvSpPr>
        <p:spPr>
          <a:xfrm>
            <a:off x="6457870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1" name="object 151"/>
          <p:cNvSpPr/>
          <p:nvPr/>
        </p:nvSpPr>
        <p:spPr>
          <a:xfrm>
            <a:off x="6683417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2" name="object 152"/>
          <p:cNvSpPr/>
          <p:nvPr/>
        </p:nvSpPr>
        <p:spPr>
          <a:xfrm>
            <a:off x="6908964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3" name="object 153"/>
          <p:cNvSpPr/>
          <p:nvPr/>
        </p:nvSpPr>
        <p:spPr>
          <a:xfrm>
            <a:off x="7134510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4" name="object 154"/>
          <p:cNvSpPr/>
          <p:nvPr/>
        </p:nvSpPr>
        <p:spPr>
          <a:xfrm>
            <a:off x="7360056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5" name="object 155"/>
          <p:cNvSpPr/>
          <p:nvPr/>
        </p:nvSpPr>
        <p:spPr>
          <a:xfrm>
            <a:off x="7585603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6" name="object 156"/>
          <p:cNvSpPr/>
          <p:nvPr/>
        </p:nvSpPr>
        <p:spPr>
          <a:xfrm>
            <a:off x="7811150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7" name="object 157"/>
          <p:cNvSpPr/>
          <p:nvPr/>
        </p:nvSpPr>
        <p:spPr>
          <a:xfrm>
            <a:off x="8036696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8" name="object 158"/>
          <p:cNvSpPr/>
          <p:nvPr/>
        </p:nvSpPr>
        <p:spPr>
          <a:xfrm>
            <a:off x="8262242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9" name="object 159"/>
          <p:cNvSpPr/>
          <p:nvPr/>
        </p:nvSpPr>
        <p:spPr>
          <a:xfrm>
            <a:off x="8487789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0" name="object 160"/>
          <p:cNvSpPr/>
          <p:nvPr/>
        </p:nvSpPr>
        <p:spPr>
          <a:xfrm>
            <a:off x="8714809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1" name="object 161"/>
          <p:cNvSpPr/>
          <p:nvPr/>
        </p:nvSpPr>
        <p:spPr>
          <a:xfrm>
            <a:off x="8940356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2" name="object 162"/>
          <p:cNvSpPr/>
          <p:nvPr/>
        </p:nvSpPr>
        <p:spPr>
          <a:xfrm>
            <a:off x="9165903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3" name="object 163"/>
          <p:cNvSpPr/>
          <p:nvPr/>
        </p:nvSpPr>
        <p:spPr>
          <a:xfrm>
            <a:off x="9391450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4" name="object 164"/>
          <p:cNvSpPr/>
          <p:nvPr/>
        </p:nvSpPr>
        <p:spPr>
          <a:xfrm>
            <a:off x="9616995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5" name="object 165"/>
          <p:cNvSpPr/>
          <p:nvPr/>
        </p:nvSpPr>
        <p:spPr>
          <a:xfrm>
            <a:off x="9842542" y="4051514"/>
            <a:ext cx="0" cy="29845"/>
          </a:xfrm>
          <a:custGeom>
            <a:avLst/>
            <a:gdLst/>
            <a:ahLst/>
            <a:cxnLst/>
            <a:rect l="l" t="t" r="r" b="b"/>
            <a:pathLst>
              <a:path w="0" h="29845">
                <a:moveTo>
                  <a:pt x="0" y="0"/>
                </a:moveTo>
                <a:lnTo>
                  <a:pt x="0" y="2943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6" name="object 166"/>
          <p:cNvSpPr txBox="1"/>
          <p:nvPr/>
        </p:nvSpPr>
        <p:spPr>
          <a:xfrm>
            <a:off x="1199224" y="1398967"/>
            <a:ext cx="6231890" cy="12954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2434590" marR="5080" indent="158750">
              <a:lnSpc>
                <a:spcPts val="1330"/>
              </a:lnSpc>
            </a:pPr>
            <a:r>
              <a:rPr dirty="0" sz="1150" spc="-55" b="1">
                <a:latin typeface="Arial"/>
                <a:cs typeface="Arial"/>
              </a:rPr>
              <a:t>V</a:t>
            </a:r>
            <a:r>
              <a:rPr dirty="0" sz="1150" b="1">
                <a:latin typeface="Arial"/>
                <a:cs typeface="Arial"/>
              </a:rPr>
              <a:t>eränderung</a:t>
            </a:r>
            <a:r>
              <a:rPr dirty="0" sz="1150" spc="-2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des</a:t>
            </a:r>
            <a:r>
              <a:rPr dirty="0" sz="1150" spc="-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Endenergi</a:t>
            </a:r>
            <a:r>
              <a:rPr dirty="0" sz="1150" spc="5" b="1">
                <a:latin typeface="Arial"/>
                <a:cs typeface="Arial"/>
              </a:rPr>
              <a:t>e</a:t>
            </a:r>
            <a:r>
              <a:rPr dirty="0" sz="1150" spc="-20" b="1">
                <a:latin typeface="Arial"/>
                <a:cs typeface="Arial"/>
              </a:rPr>
              <a:t>v</a:t>
            </a:r>
            <a:r>
              <a:rPr dirty="0" sz="1150" b="1">
                <a:latin typeface="Arial"/>
                <a:cs typeface="Arial"/>
              </a:rPr>
              <a:t>erbrauchs</a:t>
            </a:r>
            <a:r>
              <a:rPr dirty="0" sz="1150" spc="-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pro Jahr</a:t>
            </a:r>
            <a:r>
              <a:rPr dirty="0" sz="1150" b="1">
                <a:latin typeface="Arial"/>
                <a:cs typeface="Arial"/>
              </a:rPr>
              <a:t> </a:t>
            </a:r>
            <a:r>
              <a:rPr dirty="0" sz="1150" spc="-85" b="1">
                <a:latin typeface="Arial"/>
                <a:cs typeface="Arial"/>
              </a:rPr>
              <a:t>T</a:t>
            </a:r>
            <a:r>
              <a:rPr dirty="0" sz="1150" b="1">
                <a:latin typeface="Arial"/>
                <a:cs typeface="Arial"/>
              </a:rPr>
              <a:t>aux</a:t>
            </a:r>
            <a:r>
              <a:rPr dirty="0" sz="1150" spc="-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de</a:t>
            </a:r>
            <a:r>
              <a:rPr dirty="0" sz="1150" spc="-5" b="1">
                <a:latin typeface="Arial"/>
                <a:cs typeface="Arial"/>
              </a:rPr>
              <a:t> </a:t>
            </a:r>
            <a:r>
              <a:rPr dirty="0" sz="1150" spc="-20" b="1">
                <a:latin typeface="Arial"/>
                <a:cs typeface="Arial"/>
              </a:rPr>
              <a:t>v</a:t>
            </a:r>
            <a:r>
              <a:rPr dirty="0" sz="1150" b="1">
                <a:latin typeface="Arial"/>
                <a:cs typeface="Arial"/>
              </a:rPr>
              <a:t>ari</a:t>
            </a:r>
            <a:r>
              <a:rPr dirty="0" sz="1150" spc="5" b="1">
                <a:latin typeface="Arial"/>
                <a:cs typeface="Arial"/>
              </a:rPr>
              <a:t>a</a:t>
            </a:r>
            <a:r>
              <a:rPr dirty="0" sz="1150" b="1">
                <a:latin typeface="Arial"/>
                <a:cs typeface="Arial"/>
              </a:rPr>
              <a:t>tion</a:t>
            </a:r>
            <a:r>
              <a:rPr dirty="0" sz="1150" spc="10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de</a:t>
            </a:r>
            <a:r>
              <a:rPr dirty="0" sz="1150" spc="-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la</a:t>
            </a:r>
            <a:r>
              <a:rPr dirty="0" sz="1150" spc="5" b="1">
                <a:latin typeface="Arial"/>
                <a:cs typeface="Arial"/>
              </a:rPr>
              <a:t> c</a:t>
            </a:r>
            <a:r>
              <a:rPr dirty="0" sz="1150" b="1">
                <a:latin typeface="Arial"/>
                <a:cs typeface="Arial"/>
              </a:rPr>
              <a:t>onsomm</a:t>
            </a:r>
            <a:r>
              <a:rPr dirty="0" sz="1150" spc="5" b="1">
                <a:latin typeface="Arial"/>
                <a:cs typeface="Arial"/>
              </a:rPr>
              <a:t>a</a:t>
            </a:r>
            <a:r>
              <a:rPr dirty="0" sz="1150" b="1">
                <a:latin typeface="Arial"/>
                <a:cs typeface="Arial"/>
              </a:rPr>
              <a:t>tion</a:t>
            </a:r>
            <a:r>
              <a:rPr dirty="0" sz="1150" spc="-10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finale</a:t>
            </a:r>
            <a:r>
              <a:rPr dirty="0" sz="1150" spc="-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d'énergie</a:t>
            </a:r>
            <a:endParaRPr sz="115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9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950">
                <a:latin typeface="Arial"/>
                <a:cs typeface="Arial"/>
              </a:rPr>
              <a:t>8%</a:t>
            </a:r>
            <a:endParaRPr sz="95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9"/>
              </a:spcBef>
            </a:pPr>
            <a:endParaRPr sz="850">
              <a:latin typeface="Times New Roman"/>
              <a:cs typeface="Times New Roman"/>
            </a:endParaRPr>
          </a:p>
          <a:p>
            <a:pPr marL="295275">
              <a:lnSpc>
                <a:spcPts val="900"/>
              </a:lnSpc>
            </a:pPr>
            <a:r>
              <a:rPr dirty="0" sz="750" spc="5">
                <a:latin typeface="Arial"/>
                <a:cs typeface="Arial"/>
              </a:rPr>
              <a:t>6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  <a:p>
            <a:pPr marL="12700">
              <a:lnSpc>
                <a:spcPts val="1135"/>
              </a:lnSpc>
            </a:pPr>
            <a:r>
              <a:rPr dirty="0" sz="950">
                <a:latin typeface="Arial"/>
                <a:cs typeface="Arial"/>
              </a:rPr>
              <a:t>6%</a:t>
            </a:r>
            <a:endParaRPr sz="950">
              <a:latin typeface="Arial"/>
              <a:cs typeface="Arial"/>
            </a:endParaRPr>
          </a:p>
          <a:p>
            <a:pPr algn="ctr" marR="443230">
              <a:lnSpc>
                <a:spcPts val="894"/>
              </a:lnSpc>
            </a:pPr>
            <a:r>
              <a:rPr dirty="0" sz="750" spc="5">
                <a:latin typeface="Arial"/>
                <a:cs typeface="Arial"/>
              </a:rPr>
              <a:t>5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227" name="object 227"/>
          <p:cNvSpPr txBox="1"/>
          <p:nvPr/>
        </p:nvSpPr>
        <p:spPr>
          <a:xfrm>
            <a:off x="10080243" y="6992825"/>
            <a:ext cx="160655" cy="12763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z="700" spc="-5">
                <a:latin typeface="Arial"/>
                <a:cs typeface="Arial"/>
              </a:rPr>
              <a:t>7</a:t>
            </a:fld>
            <a:r>
              <a:rPr dirty="0" sz="700" spc="-10">
                <a:latin typeface="Arial"/>
                <a:cs typeface="Arial"/>
              </a:rPr>
              <a:t>/</a:t>
            </a:r>
            <a:r>
              <a:rPr dirty="0" sz="700" spc="-5">
                <a:latin typeface="Arial"/>
                <a:cs typeface="Arial"/>
              </a:rPr>
              <a:t>8</a:t>
            </a:r>
            <a:endParaRPr sz="700">
              <a:latin typeface="Arial"/>
              <a:cs typeface="Arial"/>
            </a:endParaRPr>
          </a:p>
        </p:txBody>
      </p:sp>
      <p:sp>
        <p:nvSpPr>
          <p:cNvPr id="167" name="object 167"/>
          <p:cNvSpPr txBox="1"/>
          <p:nvPr/>
        </p:nvSpPr>
        <p:spPr>
          <a:xfrm>
            <a:off x="1691889" y="4493828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-1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5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68" name="object 168"/>
          <p:cNvSpPr txBox="1"/>
          <p:nvPr/>
        </p:nvSpPr>
        <p:spPr>
          <a:xfrm>
            <a:off x="1917435" y="4674018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2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69" name="object 169"/>
          <p:cNvSpPr txBox="1"/>
          <p:nvPr/>
        </p:nvSpPr>
        <p:spPr>
          <a:xfrm>
            <a:off x="2159198" y="3188218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7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0" name="object 170"/>
          <p:cNvSpPr txBox="1"/>
          <p:nvPr/>
        </p:nvSpPr>
        <p:spPr>
          <a:xfrm>
            <a:off x="2385088" y="2776075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4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1" name="object 171"/>
          <p:cNvSpPr txBox="1"/>
          <p:nvPr/>
        </p:nvSpPr>
        <p:spPr>
          <a:xfrm>
            <a:off x="2610635" y="3549088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2" name="object 172"/>
          <p:cNvSpPr txBox="1"/>
          <p:nvPr/>
        </p:nvSpPr>
        <p:spPr>
          <a:xfrm>
            <a:off x="2836181" y="3368653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3" name="object 173"/>
          <p:cNvSpPr txBox="1"/>
          <p:nvPr/>
        </p:nvSpPr>
        <p:spPr>
          <a:xfrm>
            <a:off x="3061728" y="3549088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4" name="object 174"/>
          <p:cNvSpPr txBox="1"/>
          <p:nvPr/>
        </p:nvSpPr>
        <p:spPr>
          <a:xfrm>
            <a:off x="3287520" y="3780796"/>
            <a:ext cx="47625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4</a:t>
            </a:r>
            <a:r>
              <a:rPr dirty="0" sz="750" spc="25">
                <a:latin typeface="Arial"/>
                <a:cs typeface="Arial"/>
              </a:rPr>
              <a:t>%</a:t>
            </a: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4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5" name="object 175"/>
          <p:cNvSpPr txBox="1"/>
          <p:nvPr/>
        </p:nvSpPr>
        <p:spPr>
          <a:xfrm>
            <a:off x="3738613" y="2801956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4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2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6" name="object 176"/>
          <p:cNvSpPr txBox="1"/>
          <p:nvPr/>
        </p:nvSpPr>
        <p:spPr>
          <a:xfrm>
            <a:off x="4189952" y="3780796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4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7" name="object 177"/>
          <p:cNvSpPr txBox="1"/>
          <p:nvPr/>
        </p:nvSpPr>
        <p:spPr>
          <a:xfrm>
            <a:off x="4399282" y="4828572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8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8" name="object 178"/>
          <p:cNvSpPr txBox="1"/>
          <p:nvPr/>
        </p:nvSpPr>
        <p:spPr>
          <a:xfrm>
            <a:off x="4625197" y="4725536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4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79" name="object 179"/>
          <p:cNvSpPr txBox="1"/>
          <p:nvPr/>
        </p:nvSpPr>
        <p:spPr>
          <a:xfrm>
            <a:off x="4866959" y="3111064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0" name="object 180"/>
          <p:cNvSpPr txBox="1"/>
          <p:nvPr/>
        </p:nvSpPr>
        <p:spPr>
          <a:xfrm>
            <a:off x="5092506" y="3239736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5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1" name="object 181"/>
          <p:cNvSpPr txBox="1"/>
          <p:nvPr/>
        </p:nvSpPr>
        <p:spPr>
          <a:xfrm>
            <a:off x="5301837" y="4596864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-1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9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2" name="object 182"/>
          <p:cNvSpPr txBox="1"/>
          <p:nvPr/>
        </p:nvSpPr>
        <p:spPr>
          <a:xfrm>
            <a:off x="5543844" y="3111064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3" name="object 183"/>
          <p:cNvSpPr txBox="1"/>
          <p:nvPr/>
        </p:nvSpPr>
        <p:spPr>
          <a:xfrm>
            <a:off x="5769391" y="3703642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7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4" name="object 184"/>
          <p:cNvSpPr txBox="1"/>
          <p:nvPr/>
        </p:nvSpPr>
        <p:spPr>
          <a:xfrm>
            <a:off x="5978722" y="4313393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-0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8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5" name="object 185"/>
          <p:cNvSpPr txBox="1"/>
          <p:nvPr/>
        </p:nvSpPr>
        <p:spPr>
          <a:xfrm>
            <a:off x="6220484" y="3188218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7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6" name="object 186"/>
          <p:cNvSpPr txBox="1"/>
          <p:nvPr/>
        </p:nvSpPr>
        <p:spPr>
          <a:xfrm>
            <a:off x="6430183" y="4931607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-3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2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7" name="object 187"/>
          <p:cNvSpPr txBox="1"/>
          <p:nvPr/>
        </p:nvSpPr>
        <p:spPr>
          <a:xfrm>
            <a:off x="6671946" y="3265617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4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8" name="object 188"/>
          <p:cNvSpPr txBox="1"/>
          <p:nvPr/>
        </p:nvSpPr>
        <p:spPr>
          <a:xfrm>
            <a:off x="6897492" y="3806678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89" name="object 189"/>
          <p:cNvSpPr txBox="1"/>
          <p:nvPr/>
        </p:nvSpPr>
        <p:spPr>
          <a:xfrm>
            <a:off x="7123284" y="3523207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4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0" name="object 190"/>
          <p:cNvSpPr txBox="1"/>
          <p:nvPr/>
        </p:nvSpPr>
        <p:spPr>
          <a:xfrm>
            <a:off x="7332615" y="4184353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-0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1" name="object 191"/>
          <p:cNvSpPr txBox="1"/>
          <p:nvPr/>
        </p:nvSpPr>
        <p:spPr>
          <a:xfrm>
            <a:off x="7558161" y="4802935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7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2" name="object 192"/>
          <p:cNvSpPr txBox="1"/>
          <p:nvPr/>
        </p:nvSpPr>
        <p:spPr>
          <a:xfrm>
            <a:off x="7799923" y="2879111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9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3" name="object 193"/>
          <p:cNvSpPr txBox="1"/>
          <p:nvPr/>
        </p:nvSpPr>
        <p:spPr>
          <a:xfrm>
            <a:off x="8009501" y="4699900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4" name="object 194"/>
          <p:cNvSpPr txBox="1"/>
          <p:nvPr/>
        </p:nvSpPr>
        <p:spPr>
          <a:xfrm>
            <a:off x="8251263" y="2776075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4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5" name="object 195"/>
          <p:cNvSpPr txBox="1"/>
          <p:nvPr/>
        </p:nvSpPr>
        <p:spPr>
          <a:xfrm>
            <a:off x="1158243" y="5524213"/>
            <a:ext cx="7585075" cy="43370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-6%</a:t>
            </a:r>
            <a:endParaRPr sz="95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23"/>
              </a:spcBef>
            </a:pPr>
            <a:endParaRPr sz="1150">
              <a:latin typeface="Times New Roman"/>
              <a:cs typeface="Times New Roman"/>
            </a:endParaRPr>
          </a:p>
          <a:p>
            <a:pPr algn="r" marR="508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-6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7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6" name="object 196"/>
          <p:cNvSpPr txBox="1"/>
          <p:nvPr/>
        </p:nvSpPr>
        <p:spPr>
          <a:xfrm>
            <a:off x="8702724" y="2930628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3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7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7" name="object 197"/>
          <p:cNvSpPr txBox="1"/>
          <p:nvPr/>
        </p:nvSpPr>
        <p:spPr>
          <a:xfrm>
            <a:off x="8928271" y="3239736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2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5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8" name="object 198"/>
          <p:cNvSpPr txBox="1"/>
          <p:nvPr/>
        </p:nvSpPr>
        <p:spPr>
          <a:xfrm>
            <a:off x="9137601" y="6091153"/>
            <a:ext cx="28321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-7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7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199" name="object 199"/>
          <p:cNvSpPr txBox="1"/>
          <p:nvPr/>
        </p:nvSpPr>
        <p:spPr>
          <a:xfrm>
            <a:off x="9379363" y="3497571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5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200" name="object 200"/>
          <p:cNvSpPr txBox="1"/>
          <p:nvPr/>
        </p:nvSpPr>
        <p:spPr>
          <a:xfrm>
            <a:off x="9605156" y="3394535"/>
            <a:ext cx="250190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5">
                <a:latin typeface="Arial"/>
                <a:cs typeface="Arial"/>
              </a:rPr>
              <a:t>.</a:t>
            </a:r>
            <a:r>
              <a:rPr dirty="0" sz="750" spc="5">
                <a:latin typeface="Arial"/>
                <a:cs typeface="Arial"/>
              </a:rPr>
              <a:t>9</a:t>
            </a:r>
            <a:r>
              <a:rPr dirty="0" sz="750" spc="20">
                <a:latin typeface="Arial"/>
                <a:cs typeface="Arial"/>
              </a:rPr>
              <a:t>%</a:t>
            </a:r>
            <a:endParaRPr sz="750">
              <a:latin typeface="Arial"/>
              <a:cs typeface="Arial"/>
            </a:endParaRPr>
          </a:p>
        </p:txBody>
      </p:sp>
      <p:sp>
        <p:nvSpPr>
          <p:cNvPr id="201" name="object 201"/>
          <p:cNvSpPr txBox="1"/>
          <p:nvPr/>
        </p:nvSpPr>
        <p:spPr>
          <a:xfrm>
            <a:off x="1090137" y="6554862"/>
            <a:ext cx="3111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>
                <a:latin typeface="Arial"/>
                <a:cs typeface="Arial"/>
              </a:rPr>
              <a:t>-1</a:t>
            </a:r>
            <a:r>
              <a:rPr dirty="0" sz="950">
                <a:latin typeface="Arial"/>
                <a:cs typeface="Arial"/>
              </a:rPr>
              <a:t>0</a:t>
            </a:r>
            <a:r>
              <a:rPr dirty="0" sz="950" spc="5">
                <a:latin typeface="Arial"/>
                <a:cs typeface="Arial"/>
              </a:rPr>
              <a:t>%</a:t>
            </a:r>
            <a:endParaRPr sz="950">
              <a:latin typeface="Arial"/>
              <a:cs typeface="Arial"/>
            </a:endParaRPr>
          </a:p>
        </p:txBody>
      </p:sp>
      <p:sp>
        <p:nvSpPr>
          <p:cNvPr id="202" name="object 202"/>
          <p:cNvSpPr txBox="1"/>
          <p:nvPr/>
        </p:nvSpPr>
        <p:spPr>
          <a:xfrm>
            <a:off x="1158243" y="6039686"/>
            <a:ext cx="24384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-8%</a:t>
            </a:r>
            <a:endParaRPr sz="950">
              <a:latin typeface="Arial"/>
              <a:cs typeface="Arial"/>
            </a:endParaRPr>
          </a:p>
        </p:txBody>
      </p:sp>
      <p:sp>
        <p:nvSpPr>
          <p:cNvPr id="203" name="object 203"/>
          <p:cNvSpPr txBox="1"/>
          <p:nvPr/>
        </p:nvSpPr>
        <p:spPr>
          <a:xfrm>
            <a:off x="1158243" y="5009058"/>
            <a:ext cx="24384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-4%</a:t>
            </a:r>
            <a:endParaRPr sz="950">
              <a:latin typeface="Arial"/>
              <a:cs typeface="Arial"/>
            </a:endParaRPr>
          </a:p>
        </p:txBody>
      </p:sp>
      <p:sp>
        <p:nvSpPr>
          <p:cNvPr id="204" name="object 204"/>
          <p:cNvSpPr txBox="1"/>
          <p:nvPr/>
        </p:nvSpPr>
        <p:spPr>
          <a:xfrm>
            <a:off x="1158243" y="4493879"/>
            <a:ext cx="24384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-2%</a:t>
            </a:r>
            <a:endParaRPr sz="950">
              <a:latin typeface="Arial"/>
              <a:cs typeface="Arial"/>
            </a:endParaRPr>
          </a:p>
        </p:txBody>
      </p:sp>
      <p:sp>
        <p:nvSpPr>
          <p:cNvPr id="205" name="object 205"/>
          <p:cNvSpPr txBox="1"/>
          <p:nvPr/>
        </p:nvSpPr>
        <p:spPr>
          <a:xfrm>
            <a:off x="1199224" y="3978333"/>
            <a:ext cx="20193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>
                <a:latin typeface="Arial"/>
                <a:cs typeface="Arial"/>
              </a:rPr>
              <a:t>0%</a:t>
            </a:r>
            <a:endParaRPr sz="950">
              <a:latin typeface="Arial"/>
              <a:cs typeface="Arial"/>
            </a:endParaRPr>
          </a:p>
        </p:txBody>
      </p:sp>
      <p:sp>
        <p:nvSpPr>
          <p:cNvPr id="206" name="object 206"/>
          <p:cNvSpPr txBox="1"/>
          <p:nvPr/>
        </p:nvSpPr>
        <p:spPr>
          <a:xfrm>
            <a:off x="1199224" y="3463154"/>
            <a:ext cx="20193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>
                <a:latin typeface="Arial"/>
                <a:cs typeface="Arial"/>
              </a:rPr>
              <a:t>2%</a:t>
            </a:r>
            <a:endParaRPr sz="950">
              <a:latin typeface="Arial"/>
              <a:cs typeface="Arial"/>
            </a:endParaRPr>
          </a:p>
        </p:txBody>
      </p:sp>
      <p:sp>
        <p:nvSpPr>
          <p:cNvPr id="207" name="object 207"/>
          <p:cNvSpPr txBox="1"/>
          <p:nvPr/>
        </p:nvSpPr>
        <p:spPr>
          <a:xfrm>
            <a:off x="1199224" y="2947730"/>
            <a:ext cx="20193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>
                <a:latin typeface="Arial"/>
                <a:cs typeface="Arial"/>
              </a:rPr>
              <a:t>4%</a:t>
            </a:r>
            <a:endParaRPr sz="950">
              <a:latin typeface="Arial"/>
              <a:cs typeface="Arial"/>
            </a:endParaRPr>
          </a:p>
        </p:txBody>
      </p:sp>
      <p:sp>
        <p:nvSpPr>
          <p:cNvPr id="208" name="object 208"/>
          <p:cNvSpPr txBox="1"/>
          <p:nvPr/>
        </p:nvSpPr>
        <p:spPr>
          <a:xfrm>
            <a:off x="1472239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79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8</a:t>
            </a:r>
            <a:r>
              <a:rPr dirty="0" sz="750" spc="10">
                <a:latin typeface="Arial"/>
                <a:cs typeface="Arial"/>
              </a:rPr>
              <a:t>0</a:t>
            </a:r>
            <a:endParaRPr sz="750">
              <a:latin typeface="Arial"/>
              <a:cs typeface="Arial"/>
            </a:endParaRPr>
          </a:p>
        </p:txBody>
      </p:sp>
      <p:sp>
        <p:nvSpPr>
          <p:cNvPr id="209" name="object 209"/>
          <p:cNvSpPr txBox="1"/>
          <p:nvPr/>
        </p:nvSpPr>
        <p:spPr>
          <a:xfrm>
            <a:off x="1923627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81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8</a:t>
            </a:r>
            <a:r>
              <a:rPr dirty="0" sz="750" spc="10">
                <a:latin typeface="Arial"/>
                <a:cs typeface="Arial"/>
              </a:rPr>
              <a:t>2</a:t>
            </a:r>
            <a:endParaRPr sz="750">
              <a:latin typeface="Arial"/>
              <a:cs typeface="Arial"/>
            </a:endParaRPr>
          </a:p>
        </p:txBody>
      </p:sp>
      <p:sp>
        <p:nvSpPr>
          <p:cNvPr id="210" name="object 210"/>
          <p:cNvSpPr txBox="1"/>
          <p:nvPr/>
        </p:nvSpPr>
        <p:spPr>
          <a:xfrm>
            <a:off x="2375015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83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8</a:t>
            </a:r>
            <a:r>
              <a:rPr dirty="0" sz="750" spc="10">
                <a:latin typeface="Arial"/>
                <a:cs typeface="Arial"/>
              </a:rPr>
              <a:t>4</a:t>
            </a:r>
            <a:endParaRPr sz="750">
              <a:latin typeface="Arial"/>
              <a:cs typeface="Arial"/>
            </a:endParaRPr>
          </a:p>
        </p:txBody>
      </p:sp>
      <p:sp>
        <p:nvSpPr>
          <p:cNvPr id="211" name="object 211"/>
          <p:cNvSpPr txBox="1"/>
          <p:nvPr/>
        </p:nvSpPr>
        <p:spPr>
          <a:xfrm>
            <a:off x="2826108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85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8</a:t>
            </a:r>
            <a:r>
              <a:rPr dirty="0" sz="750" spc="10">
                <a:latin typeface="Arial"/>
                <a:cs typeface="Arial"/>
              </a:rPr>
              <a:t>6</a:t>
            </a:r>
            <a:endParaRPr sz="750">
              <a:latin typeface="Arial"/>
              <a:cs typeface="Arial"/>
            </a:endParaRPr>
          </a:p>
        </p:txBody>
      </p:sp>
      <p:sp>
        <p:nvSpPr>
          <p:cNvPr id="212" name="object 212"/>
          <p:cNvSpPr txBox="1"/>
          <p:nvPr/>
        </p:nvSpPr>
        <p:spPr>
          <a:xfrm>
            <a:off x="3277446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87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8</a:t>
            </a:r>
            <a:r>
              <a:rPr dirty="0" sz="750" spc="10">
                <a:latin typeface="Arial"/>
                <a:cs typeface="Arial"/>
              </a:rPr>
              <a:t>8</a:t>
            </a:r>
            <a:endParaRPr sz="750">
              <a:latin typeface="Arial"/>
              <a:cs typeface="Arial"/>
            </a:endParaRPr>
          </a:p>
        </p:txBody>
      </p:sp>
      <p:sp>
        <p:nvSpPr>
          <p:cNvPr id="213" name="object 213"/>
          <p:cNvSpPr txBox="1"/>
          <p:nvPr/>
        </p:nvSpPr>
        <p:spPr>
          <a:xfrm>
            <a:off x="3728539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89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9</a:t>
            </a:r>
            <a:r>
              <a:rPr dirty="0" sz="750" spc="10">
                <a:latin typeface="Arial"/>
                <a:cs typeface="Arial"/>
              </a:rPr>
              <a:t>0</a:t>
            </a:r>
            <a:endParaRPr sz="750">
              <a:latin typeface="Arial"/>
              <a:cs typeface="Arial"/>
            </a:endParaRPr>
          </a:p>
        </p:txBody>
      </p:sp>
      <p:sp>
        <p:nvSpPr>
          <p:cNvPr id="214" name="object 214"/>
          <p:cNvSpPr txBox="1"/>
          <p:nvPr/>
        </p:nvSpPr>
        <p:spPr>
          <a:xfrm>
            <a:off x="4180001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91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9</a:t>
            </a:r>
            <a:r>
              <a:rPr dirty="0" sz="750" spc="10">
                <a:latin typeface="Arial"/>
                <a:cs typeface="Arial"/>
              </a:rPr>
              <a:t>2</a:t>
            </a:r>
            <a:endParaRPr sz="750">
              <a:latin typeface="Arial"/>
              <a:cs typeface="Arial"/>
            </a:endParaRPr>
          </a:p>
        </p:txBody>
      </p:sp>
      <p:sp>
        <p:nvSpPr>
          <p:cNvPr id="215" name="object 215"/>
          <p:cNvSpPr txBox="1"/>
          <p:nvPr/>
        </p:nvSpPr>
        <p:spPr>
          <a:xfrm>
            <a:off x="4631094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93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9</a:t>
            </a:r>
            <a:r>
              <a:rPr dirty="0" sz="750" spc="10">
                <a:latin typeface="Arial"/>
                <a:cs typeface="Arial"/>
              </a:rPr>
              <a:t>4</a:t>
            </a:r>
            <a:endParaRPr sz="750">
              <a:latin typeface="Arial"/>
              <a:cs typeface="Arial"/>
            </a:endParaRPr>
          </a:p>
        </p:txBody>
      </p:sp>
      <p:sp>
        <p:nvSpPr>
          <p:cNvPr id="216" name="object 216"/>
          <p:cNvSpPr txBox="1"/>
          <p:nvPr/>
        </p:nvSpPr>
        <p:spPr>
          <a:xfrm>
            <a:off x="5082432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95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9</a:t>
            </a:r>
            <a:r>
              <a:rPr dirty="0" sz="750" spc="10">
                <a:latin typeface="Arial"/>
                <a:cs typeface="Arial"/>
              </a:rPr>
              <a:t>6</a:t>
            </a:r>
            <a:endParaRPr sz="750">
              <a:latin typeface="Arial"/>
              <a:cs typeface="Arial"/>
            </a:endParaRPr>
          </a:p>
        </p:txBody>
      </p:sp>
      <p:sp>
        <p:nvSpPr>
          <p:cNvPr id="217" name="object 217"/>
          <p:cNvSpPr txBox="1"/>
          <p:nvPr/>
        </p:nvSpPr>
        <p:spPr>
          <a:xfrm>
            <a:off x="5533894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97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9</a:t>
            </a:r>
            <a:r>
              <a:rPr dirty="0" sz="750" spc="10">
                <a:latin typeface="Arial"/>
                <a:cs typeface="Arial"/>
              </a:rPr>
              <a:t>8</a:t>
            </a:r>
            <a:endParaRPr sz="750">
              <a:latin typeface="Arial"/>
              <a:cs typeface="Arial"/>
            </a:endParaRPr>
          </a:p>
        </p:txBody>
      </p:sp>
      <p:sp>
        <p:nvSpPr>
          <p:cNvPr id="218" name="object 218"/>
          <p:cNvSpPr txBox="1"/>
          <p:nvPr/>
        </p:nvSpPr>
        <p:spPr>
          <a:xfrm>
            <a:off x="5984987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99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10">
                <a:latin typeface="Arial"/>
                <a:cs typeface="Arial"/>
              </a:rPr>
              <a:t>0</a:t>
            </a:r>
            <a:endParaRPr sz="750">
              <a:latin typeface="Arial"/>
              <a:cs typeface="Arial"/>
            </a:endParaRPr>
          </a:p>
        </p:txBody>
      </p:sp>
      <p:sp>
        <p:nvSpPr>
          <p:cNvPr id="219" name="object 219"/>
          <p:cNvSpPr txBox="1"/>
          <p:nvPr/>
        </p:nvSpPr>
        <p:spPr>
          <a:xfrm>
            <a:off x="6436326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01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10">
                <a:latin typeface="Arial"/>
                <a:cs typeface="Arial"/>
              </a:rPr>
              <a:t>2</a:t>
            </a:r>
            <a:endParaRPr sz="750">
              <a:latin typeface="Arial"/>
              <a:cs typeface="Arial"/>
            </a:endParaRPr>
          </a:p>
        </p:txBody>
      </p:sp>
      <p:sp>
        <p:nvSpPr>
          <p:cNvPr id="220" name="object 220"/>
          <p:cNvSpPr txBox="1"/>
          <p:nvPr/>
        </p:nvSpPr>
        <p:spPr>
          <a:xfrm>
            <a:off x="6887419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03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10">
                <a:latin typeface="Arial"/>
                <a:cs typeface="Arial"/>
              </a:rPr>
              <a:t>4</a:t>
            </a:r>
            <a:endParaRPr sz="750">
              <a:latin typeface="Arial"/>
              <a:cs typeface="Arial"/>
            </a:endParaRPr>
          </a:p>
        </p:txBody>
      </p:sp>
      <p:sp>
        <p:nvSpPr>
          <p:cNvPr id="221" name="object 221"/>
          <p:cNvSpPr txBox="1"/>
          <p:nvPr/>
        </p:nvSpPr>
        <p:spPr>
          <a:xfrm>
            <a:off x="7338757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05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10">
                <a:latin typeface="Arial"/>
                <a:cs typeface="Arial"/>
              </a:rPr>
              <a:t>6</a:t>
            </a:r>
            <a:endParaRPr sz="750">
              <a:latin typeface="Arial"/>
              <a:cs typeface="Arial"/>
            </a:endParaRPr>
          </a:p>
        </p:txBody>
      </p:sp>
      <p:sp>
        <p:nvSpPr>
          <p:cNvPr id="222" name="object 222"/>
          <p:cNvSpPr txBox="1"/>
          <p:nvPr/>
        </p:nvSpPr>
        <p:spPr>
          <a:xfrm>
            <a:off x="7789850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07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0</a:t>
            </a:r>
            <a:r>
              <a:rPr dirty="0" sz="750" spc="10">
                <a:latin typeface="Arial"/>
                <a:cs typeface="Arial"/>
              </a:rPr>
              <a:t>8</a:t>
            </a:r>
            <a:endParaRPr sz="750">
              <a:latin typeface="Arial"/>
              <a:cs typeface="Arial"/>
            </a:endParaRPr>
          </a:p>
        </p:txBody>
      </p:sp>
      <p:sp>
        <p:nvSpPr>
          <p:cNvPr id="223" name="object 223"/>
          <p:cNvSpPr txBox="1"/>
          <p:nvPr/>
        </p:nvSpPr>
        <p:spPr>
          <a:xfrm>
            <a:off x="8241312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09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10">
                <a:latin typeface="Arial"/>
                <a:cs typeface="Arial"/>
              </a:rPr>
              <a:t>0</a:t>
            </a:r>
            <a:endParaRPr sz="750">
              <a:latin typeface="Arial"/>
              <a:cs typeface="Arial"/>
            </a:endParaRPr>
          </a:p>
        </p:txBody>
      </p:sp>
      <p:sp>
        <p:nvSpPr>
          <p:cNvPr id="224" name="object 224"/>
          <p:cNvSpPr txBox="1"/>
          <p:nvPr/>
        </p:nvSpPr>
        <p:spPr>
          <a:xfrm>
            <a:off x="8692650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11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10">
                <a:latin typeface="Arial"/>
                <a:cs typeface="Arial"/>
              </a:rPr>
              <a:t>2</a:t>
            </a:r>
            <a:endParaRPr sz="750">
              <a:latin typeface="Arial"/>
              <a:cs typeface="Arial"/>
            </a:endParaRPr>
          </a:p>
        </p:txBody>
      </p:sp>
      <p:sp>
        <p:nvSpPr>
          <p:cNvPr id="225" name="object 225"/>
          <p:cNvSpPr txBox="1"/>
          <p:nvPr/>
        </p:nvSpPr>
        <p:spPr>
          <a:xfrm>
            <a:off x="9143744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13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10">
                <a:latin typeface="Arial"/>
                <a:cs typeface="Arial"/>
              </a:rPr>
              <a:t>4</a:t>
            </a:r>
            <a:endParaRPr sz="750">
              <a:latin typeface="Arial"/>
              <a:cs typeface="Arial"/>
            </a:endParaRPr>
          </a:p>
        </p:txBody>
      </p:sp>
      <p:sp>
        <p:nvSpPr>
          <p:cNvPr id="226" name="object 226"/>
          <p:cNvSpPr txBox="1"/>
          <p:nvPr/>
        </p:nvSpPr>
        <p:spPr>
          <a:xfrm>
            <a:off x="9595205" y="4106708"/>
            <a:ext cx="272415" cy="1244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750" spc="5">
                <a:latin typeface="Arial"/>
                <a:cs typeface="Arial"/>
              </a:rPr>
              <a:t>15</a:t>
            </a:r>
            <a:r>
              <a:rPr dirty="0" sz="750" spc="5">
                <a:latin typeface="Arial"/>
                <a:cs typeface="Arial"/>
              </a:rPr>
              <a:t>/</a:t>
            </a:r>
            <a:r>
              <a:rPr dirty="0" sz="750" spc="5">
                <a:latin typeface="Arial"/>
                <a:cs typeface="Arial"/>
              </a:rPr>
              <a:t>1</a:t>
            </a:r>
            <a:r>
              <a:rPr dirty="0" sz="750" spc="10">
                <a:latin typeface="Arial"/>
                <a:cs typeface="Arial"/>
              </a:rPr>
              <a:t>6</a:t>
            </a:r>
            <a:endParaRPr sz="7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728765" y="5250778"/>
            <a:ext cx="6363970" cy="0"/>
          </a:xfrm>
          <a:custGeom>
            <a:avLst/>
            <a:gdLst/>
            <a:ahLst/>
            <a:cxnLst/>
            <a:rect l="l" t="t" r="r" b="b"/>
            <a:pathLst>
              <a:path w="6363970" h="0">
                <a:moveTo>
                  <a:pt x="0" y="0"/>
                </a:moveTo>
                <a:lnTo>
                  <a:pt x="6363949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728765" y="4338176"/>
            <a:ext cx="6363970" cy="0"/>
          </a:xfrm>
          <a:custGeom>
            <a:avLst/>
            <a:gdLst/>
            <a:ahLst/>
            <a:cxnLst/>
            <a:rect l="l" t="t" r="r" b="b"/>
            <a:pathLst>
              <a:path w="6363970" h="0">
                <a:moveTo>
                  <a:pt x="0" y="0"/>
                </a:moveTo>
                <a:lnTo>
                  <a:pt x="6363949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1728765" y="3425573"/>
            <a:ext cx="6363970" cy="0"/>
          </a:xfrm>
          <a:custGeom>
            <a:avLst/>
            <a:gdLst/>
            <a:ahLst/>
            <a:cxnLst/>
            <a:rect l="l" t="t" r="r" b="b"/>
            <a:pathLst>
              <a:path w="6363970" h="0">
                <a:moveTo>
                  <a:pt x="0" y="0"/>
                </a:moveTo>
                <a:lnTo>
                  <a:pt x="6363949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1728765" y="2512971"/>
            <a:ext cx="6363970" cy="0"/>
          </a:xfrm>
          <a:custGeom>
            <a:avLst/>
            <a:gdLst/>
            <a:ahLst/>
            <a:cxnLst/>
            <a:rect l="l" t="t" r="r" b="b"/>
            <a:pathLst>
              <a:path w="6363970" h="0">
                <a:moveTo>
                  <a:pt x="0" y="0"/>
                </a:moveTo>
                <a:lnTo>
                  <a:pt x="6363949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1728765" y="1600368"/>
            <a:ext cx="6363970" cy="0"/>
          </a:xfrm>
          <a:custGeom>
            <a:avLst/>
            <a:gdLst/>
            <a:ahLst/>
            <a:cxnLst/>
            <a:rect l="l" t="t" r="r" b="b"/>
            <a:pathLst>
              <a:path w="6363970" h="0">
                <a:moveTo>
                  <a:pt x="0" y="0"/>
                </a:moveTo>
                <a:lnTo>
                  <a:pt x="6363949" y="0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2029494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2330222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2629477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2930206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1" name="object 11"/>
          <p:cNvSpPr/>
          <p:nvPr/>
        </p:nvSpPr>
        <p:spPr>
          <a:xfrm>
            <a:off x="3230934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/>
          <p:nvPr/>
        </p:nvSpPr>
        <p:spPr>
          <a:xfrm>
            <a:off x="3530189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3" name="object 13"/>
          <p:cNvSpPr/>
          <p:nvPr/>
        </p:nvSpPr>
        <p:spPr>
          <a:xfrm>
            <a:off x="3830917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4" name="object 14"/>
          <p:cNvSpPr/>
          <p:nvPr/>
        </p:nvSpPr>
        <p:spPr>
          <a:xfrm>
            <a:off x="4130172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5" name="object 15"/>
          <p:cNvSpPr/>
          <p:nvPr/>
        </p:nvSpPr>
        <p:spPr>
          <a:xfrm>
            <a:off x="4430900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6" name="object 16"/>
          <p:cNvSpPr/>
          <p:nvPr/>
        </p:nvSpPr>
        <p:spPr>
          <a:xfrm>
            <a:off x="4731629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/>
          <p:cNvSpPr/>
          <p:nvPr/>
        </p:nvSpPr>
        <p:spPr>
          <a:xfrm>
            <a:off x="5030884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/>
          <p:cNvSpPr/>
          <p:nvPr/>
        </p:nvSpPr>
        <p:spPr>
          <a:xfrm>
            <a:off x="5331612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/>
          <p:cNvSpPr/>
          <p:nvPr/>
        </p:nvSpPr>
        <p:spPr>
          <a:xfrm>
            <a:off x="5632341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/>
          <p:cNvSpPr/>
          <p:nvPr/>
        </p:nvSpPr>
        <p:spPr>
          <a:xfrm>
            <a:off x="5931596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/>
          <p:cNvSpPr/>
          <p:nvPr/>
        </p:nvSpPr>
        <p:spPr>
          <a:xfrm>
            <a:off x="6232324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object 22"/>
          <p:cNvSpPr/>
          <p:nvPr/>
        </p:nvSpPr>
        <p:spPr>
          <a:xfrm>
            <a:off x="6531578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object 23"/>
          <p:cNvSpPr/>
          <p:nvPr/>
        </p:nvSpPr>
        <p:spPr>
          <a:xfrm>
            <a:off x="6832307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object 24"/>
          <p:cNvSpPr/>
          <p:nvPr/>
        </p:nvSpPr>
        <p:spPr>
          <a:xfrm>
            <a:off x="7133036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object 25"/>
          <p:cNvSpPr/>
          <p:nvPr/>
        </p:nvSpPr>
        <p:spPr>
          <a:xfrm>
            <a:off x="7432290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object 26"/>
          <p:cNvSpPr/>
          <p:nvPr/>
        </p:nvSpPr>
        <p:spPr>
          <a:xfrm>
            <a:off x="7733019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object 27"/>
          <p:cNvSpPr/>
          <p:nvPr/>
        </p:nvSpPr>
        <p:spPr>
          <a:xfrm>
            <a:off x="8033748" y="1600368"/>
            <a:ext cx="0" cy="4563110"/>
          </a:xfrm>
          <a:custGeom>
            <a:avLst/>
            <a:gdLst/>
            <a:ahLst/>
            <a:cxnLst/>
            <a:rect l="l" t="t" r="r" b="b"/>
            <a:pathLst>
              <a:path w="0" h="4563110">
                <a:moveTo>
                  <a:pt x="0" y="0"/>
                </a:moveTo>
                <a:lnTo>
                  <a:pt x="0" y="4563012"/>
                </a:lnTo>
              </a:path>
            </a:pathLst>
          </a:custGeom>
          <a:ln w="3175">
            <a:solidFill>
              <a:srgbClr val="333333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object 28"/>
          <p:cNvSpPr/>
          <p:nvPr/>
        </p:nvSpPr>
        <p:spPr>
          <a:xfrm>
            <a:off x="1728765" y="1600368"/>
            <a:ext cx="6363970" cy="4563110"/>
          </a:xfrm>
          <a:custGeom>
            <a:avLst/>
            <a:gdLst/>
            <a:ahLst/>
            <a:cxnLst/>
            <a:rect l="l" t="t" r="r" b="b"/>
            <a:pathLst>
              <a:path w="6363970" h="4563110">
                <a:moveTo>
                  <a:pt x="0" y="4563012"/>
                </a:moveTo>
                <a:lnTo>
                  <a:pt x="6363949" y="4563012"/>
                </a:lnTo>
                <a:lnTo>
                  <a:pt x="6363949" y="0"/>
                </a:lnTo>
                <a:lnTo>
                  <a:pt x="0" y="0"/>
                </a:lnTo>
                <a:lnTo>
                  <a:pt x="0" y="4563012"/>
                </a:lnTo>
                <a:close/>
              </a:path>
            </a:pathLst>
          </a:custGeom>
          <a:ln w="11781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9" name="object 29"/>
          <p:cNvSpPr/>
          <p:nvPr/>
        </p:nvSpPr>
        <p:spPr>
          <a:xfrm>
            <a:off x="1729330" y="5978799"/>
            <a:ext cx="6363970" cy="184785"/>
          </a:xfrm>
          <a:custGeom>
            <a:avLst/>
            <a:gdLst/>
            <a:ahLst/>
            <a:cxnLst/>
            <a:rect l="l" t="t" r="r" b="b"/>
            <a:pathLst>
              <a:path w="6363970" h="184785">
                <a:moveTo>
                  <a:pt x="180105" y="105771"/>
                </a:moveTo>
                <a:lnTo>
                  <a:pt x="0" y="105771"/>
                </a:lnTo>
                <a:lnTo>
                  <a:pt x="0" y="184213"/>
                </a:lnTo>
                <a:lnTo>
                  <a:pt x="6363875" y="184213"/>
                </a:lnTo>
                <a:lnTo>
                  <a:pt x="6363875" y="148113"/>
                </a:lnTo>
                <a:lnTo>
                  <a:pt x="4082489" y="148113"/>
                </a:lnTo>
                <a:lnTo>
                  <a:pt x="4022540" y="146114"/>
                </a:lnTo>
                <a:lnTo>
                  <a:pt x="3842324" y="146114"/>
                </a:lnTo>
                <a:lnTo>
                  <a:pt x="3812304" y="142091"/>
                </a:lnTo>
                <a:lnTo>
                  <a:pt x="3722303" y="142091"/>
                </a:lnTo>
                <a:lnTo>
                  <a:pt x="3602282" y="138080"/>
                </a:lnTo>
                <a:lnTo>
                  <a:pt x="3542210" y="128034"/>
                </a:lnTo>
                <a:lnTo>
                  <a:pt x="3529486" y="126758"/>
                </a:lnTo>
                <a:lnTo>
                  <a:pt x="360223" y="126758"/>
                </a:lnTo>
                <a:lnTo>
                  <a:pt x="300188" y="116086"/>
                </a:lnTo>
                <a:lnTo>
                  <a:pt x="240140" y="107414"/>
                </a:lnTo>
                <a:lnTo>
                  <a:pt x="180105" y="105771"/>
                </a:lnTo>
                <a:close/>
              </a:path>
              <a:path w="6363970" h="184785">
                <a:moveTo>
                  <a:pt x="4202633" y="64299"/>
                </a:moveTo>
                <a:lnTo>
                  <a:pt x="4142561" y="143097"/>
                </a:lnTo>
                <a:lnTo>
                  <a:pt x="4082489" y="148113"/>
                </a:lnTo>
                <a:lnTo>
                  <a:pt x="6363875" y="148113"/>
                </a:lnTo>
                <a:lnTo>
                  <a:pt x="6363875" y="70726"/>
                </a:lnTo>
                <a:lnTo>
                  <a:pt x="4742913" y="70726"/>
                </a:lnTo>
                <a:lnTo>
                  <a:pt x="4717498" y="70456"/>
                </a:lnTo>
                <a:lnTo>
                  <a:pt x="4322655" y="70456"/>
                </a:lnTo>
                <a:lnTo>
                  <a:pt x="4262583" y="67942"/>
                </a:lnTo>
                <a:lnTo>
                  <a:pt x="4202633" y="64299"/>
                </a:lnTo>
                <a:close/>
              </a:path>
              <a:path w="6363970" h="184785">
                <a:moveTo>
                  <a:pt x="3782375" y="138080"/>
                </a:moveTo>
                <a:lnTo>
                  <a:pt x="3722303" y="142091"/>
                </a:lnTo>
                <a:lnTo>
                  <a:pt x="3812304" y="142091"/>
                </a:lnTo>
                <a:lnTo>
                  <a:pt x="3782375" y="138080"/>
                </a:lnTo>
                <a:close/>
              </a:path>
              <a:path w="6363970" h="184785">
                <a:moveTo>
                  <a:pt x="540328" y="94093"/>
                </a:moveTo>
                <a:lnTo>
                  <a:pt x="480293" y="100570"/>
                </a:lnTo>
                <a:lnTo>
                  <a:pt x="420258" y="122244"/>
                </a:lnTo>
                <a:lnTo>
                  <a:pt x="360223" y="126758"/>
                </a:lnTo>
                <a:lnTo>
                  <a:pt x="3529486" y="126758"/>
                </a:lnTo>
                <a:lnTo>
                  <a:pt x="3482138" y="122011"/>
                </a:lnTo>
                <a:lnTo>
                  <a:pt x="3433099" y="119558"/>
                </a:lnTo>
                <a:lnTo>
                  <a:pt x="3061879" y="119558"/>
                </a:lnTo>
                <a:lnTo>
                  <a:pt x="3001807" y="117951"/>
                </a:lnTo>
                <a:lnTo>
                  <a:pt x="2941858" y="115265"/>
                </a:lnTo>
                <a:lnTo>
                  <a:pt x="2881786" y="108641"/>
                </a:lnTo>
                <a:lnTo>
                  <a:pt x="2872287" y="107733"/>
                </a:lnTo>
                <a:lnTo>
                  <a:pt x="660350" y="107733"/>
                </a:lnTo>
                <a:lnTo>
                  <a:pt x="600400" y="104397"/>
                </a:lnTo>
                <a:lnTo>
                  <a:pt x="540328" y="94093"/>
                </a:lnTo>
                <a:close/>
              </a:path>
              <a:path w="6363970" h="184785">
                <a:moveTo>
                  <a:pt x="3302044" y="107414"/>
                </a:moveTo>
                <a:lnTo>
                  <a:pt x="3241972" y="110199"/>
                </a:lnTo>
                <a:lnTo>
                  <a:pt x="3121951" y="110518"/>
                </a:lnTo>
                <a:lnTo>
                  <a:pt x="3061879" y="119558"/>
                </a:lnTo>
                <a:lnTo>
                  <a:pt x="3433099" y="119558"/>
                </a:lnTo>
                <a:lnTo>
                  <a:pt x="3422066" y="119006"/>
                </a:lnTo>
                <a:lnTo>
                  <a:pt x="3362116" y="116994"/>
                </a:lnTo>
                <a:lnTo>
                  <a:pt x="3302044" y="107414"/>
                </a:lnTo>
                <a:close/>
              </a:path>
              <a:path w="6363970" h="184785">
                <a:moveTo>
                  <a:pt x="780494" y="84366"/>
                </a:moveTo>
                <a:lnTo>
                  <a:pt x="720422" y="97565"/>
                </a:lnTo>
                <a:lnTo>
                  <a:pt x="660350" y="107733"/>
                </a:lnTo>
                <a:lnTo>
                  <a:pt x="2872287" y="107733"/>
                </a:lnTo>
                <a:lnTo>
                  <a:pt x="2848926" y="105501"/>
                </a:lnTo>
                <a:lnTo>
                  <a:pt x="2761765" y="105501"/>
                </a:lnTo>
                <a:lnTo>
                  <a:pt x="2713373" y="102299"/>
                </a:lnTo>
                <a:lnTo>
                  <a:pt x="1681083" y="102299"/>
                </a:lnTo>
                <a:lnTo>
                  <a:pt x="1560939" y="101625"/>
                </a:lnTo>
                <a:lnTo>
                  <a:pt x="1529690" y="97515"/>
                </a:lnTo>
                <a:lnTo>
                  <a:pt x="1380845" y="97515"/>
                </a:lnTo>
                <a:lnTo>
                  <a:pt x="1355454" y="97013"/>
                </a:lnTo>
                <a:lnTo>
                  <a:pt x="1020659" y="97013"/>
                </a:lnTo>
                <a:lnTo>
                  <a:pt x="965966" y="93271"/>
                </a:lnTo>
                <a:lnTo>
                  <a:pt x="900515" y="93271"/>
                </a:lnTo>
                <a:lnTo>
                  <a:pt x="840566" y="88071"/>
                </a:lnTo>
                <a:lnTo>
                  <a:pt x="780494" y="84366"/>
                </a:lnTo>
                <a:close/>
              </a:path>
              <a:path w="6363970" h="184785">
                <a:moveTo>
                  <a:pt x="2821714" y="102900"/>
                </a:moveTo>
                <a:lnTo>
                  <a:pt x="2761765" y="105501"/>
                </a:lnTo>
                <a:lnTo>
                  <a:pt x="2848926" y="105501"/>
                </a:lnTo>
                <a:lnTo>
                  <a:pt x="2821714" y="102900"/>
                </a:lnTo>
                <a:close/>
              </a:path>
              <a:path w="6363970" h="184785">
                <a:moveTo>
                  <a:pt x="1861176" y="41520"/>
                </a:moveTo>
                <a:lnTo>
                  <a:pt x="1801104" y="78711"/>
                </a:lnTo>
                <a:lnTo>
                  <a:pt x="1741032" y="101343"/>
                </a:lnTo>
                <a:lnTo>
                  <a:pt x="1681083" y="102299"/>
                </a:lnTo>
                <a:lnTo>
                  <a:pt x="2713373" y="102299"/>
                </a:lnTo>
                <a:lnTo>
                  <a:pt x="2701693" y="101527"/>
                </a:lnTo>
                <a:lnTo>
                  <a:pt x="2641621" y="100803"/>
                </a:lnTo>
                <a:lnTo>
                  <a:pt x="2581549" y="93222"/>
                </a:lnTo>
                <a:lnTo>
                  <a:pt x="2547192" y="89616"/>
                </a:lnTo>
                <a:lnTo>
                  <a:pt x="2341506" y="89616"/>
                </a:lnTo>
                <a:lnTo>
                  <a:pt x="2300194" y="82404"/>
                </a:lnTo>
                <a:lnTo>
                  <a:pt x="2221362" y="82404"/>
                </a:lnTo>
                <a:lnTo>
                  <a:pt x="2181301" y="46133"/>
                </a:lnTo>
                <a:lnTo>
                  <a:pt x="2041269" y="46133"/>
                </a:lnTo>
                <a:lnTo>
                  <a:pt x="2007399" y="43532"/>
                </a:lnTo>
                <a:lnTo>
                  <a:pt x="1921125" y="43532"/>
                </a:lnTo>
                <a:lnTo>
                  <a:pt x="1861176" y="41520"/>
                </a:lnTo>
                <a:close/>
              </a:path>
              <a:path w="6363970" h="184785">
                <a:moveTo>
                  <a:pt x="1500866" y="93725"/>
                </a:moveTo>
                <a:lnTo>
                  <a:pt x="1440917" y="97233"/>
                </a:lnTo>
                <a:lnTo>
                  <a:pt x="1380845" y="97515"/>
                </a:lnTo>
                <a:lnTo>
                  <a:pt x="1529690" y="97515"/>
                </a:lnTo>
                <a:lnTo>
                  <a:pt x="1500866" y="93725"/>
                </a:lnTo>
                <a:close/>
              </a:path>
              <a:path w="6363970" h="184785">
                <a:moveTo>
                  <a:pt x="1140680" y="92670"/>
                </a:moveTo>
                <a:lnTo>
                  <a:pt x="1080608" y="95602"/>
                </a:lnTo>
                <a:lnTo>
                  <a:pt x="1020659" y="97013"/>
                </a:lnTo>
                <a:lnTo>
                  <a:pt x="1355454" y="97013"/>
                </a:lnTo>
                <a:lnTo>
                  <a:pt x="1320773" y="96326"/>
                </a:lnTo>
                <a:lnTo>
                  <a:pt x="1318061" y="96093"/>
                </a:lnTo>
                <a:lnTo>
                  <a:pt x="1200752" y="96093"/>
                </a:lnTo>
                <a:lnTo>
                  <a:pt x="1140680" y="92670"/>
                </a:lnTo>
                <a:close/>
              </a:path>
              <a:path w="6363970" h="184785">
                <a:moveTo>
                  <a:pt x="1260824" y="91174"/>
                </a:moveTo>
                <a:lnTo>
                  <a:pt x="1200752" y="96093"/>
                </a:lnTo>
                <a:lnTo>
                  <a:pt x="1318061" y="96093"/>
                </a:lnTo>
                <a:lnTo>
                  <a:pt x="1260824" y="91174"/>
                </a:lnTo>
                <a:close/>
              </a:path>
              <a:path w="6363970" h="184785">
                <a:moveTo>
                  <a:pt x="960587" y="92903"/>
                </a:moveTo>
                <a:lnTo>
                  <a:pt x="900515" y="93271"/>
                </a:lnTo>
                <a:lnTo>
                  <a:pt x="965966" y="93271"/>
                </a:lnTo>
                <a:lnTo>
                  <a:pt x="960587" y="92903"/>
                </a:lnTo>
                <a:close/>
              </a:path>
              <a:path w="6363970" h="184785">
                <a:moveTo>
                  <a:pt x="2401455" y="85102"/>
                </a:moveTo>
                <a:lnTo>
                  <a:pt x="2341506" y="89616"/>
                </a:lnTo>
                <a:lnTo>
                  <a:pt x="2547192" y="89616"/>
                </a:lnTo>
                <a:lnTo>
                  <a:pt x="2521600" y="86930"/>
                </a:lnTo>
                <a:lnTo>
                  <a:pt x="2401455" y="85102"/>
                </a:lnTo>
                <a:close/>
              </a:path>
              <a:path w="6363970" h="184785">
                <a:moveTo>
                  <a:pt x="2281434" y="79129"/>
                </a:moveTo>
                <a:lnTo>
                  <a:pt x="2221362" y="82404"/>
                </a:lnTo>
                <a:lnTo>
                  <a:pt x="2300194" y="82404"/>
                </a:lnTo>
                <a:lnTo>
                  <a:pt x="2281434" y="79129"/>
                </a:lnTo>
                <a:close/>
              </a:path>
              <a:path w="6363970" h="184785">
                <a:moveTo>
                  <a:pt x="4863057" y="40613"/>
                </a:moveTo>
                <a:lnTo>
                  <a:pt x="4802985" y="53885"/>
                </a:lnTo>
                <a:lnTo>
                  <a:pt x="4742913" y="70726"/>
                </a:lnTo>
                <a:lnTo>
                  <a:pt x="6363875" y="70726"/>
                </a:lnTo>
                <a:lnTo>
                  <a:pt x="6363875" y="57675"/>
                </a:lnTo>
                <a:lnTo>
                  <a:pt x="5403337" y="57675"/>
                </a:lnTo>
                <a:lnTo>
                  <a:pt x="5376521" y="54253"/>
                </a:lnTo>
                <a:lnTo>
                  <a:pt x="5043150" y="54253"/>
                </a:lnTo>
                <a:lnTo>
                  <a:pt x="4985365" y="45262"/>
                </a:lnTo>
                <a:lnTo>
                  <a:pt x="4923006" y="45262"/>
                </a:lnTo>
                <a:lnTo>
                  <a:pt x="4863057" y="40613"/>
                </a:lnTo>
                <a:close/>
              </a:path>
              <a:path w="6363970" h="184785">
                <a:moveTo>
                  <a:pt x="4502748" y="60876"/>
                </a:moveTo>
                <a:lnTo>
                  <a:pt x="4442799" y="63011"/>
                </a:lnTo>
                <a:lnTo>
                  <a:pt x="4382727" y="68580"/>
                </a:lnTo>
                <a:lnTo>
                  <a:pt x="4322655" y="70456"/>
                </a:lnTo>
                <a:lnTo>
                  <a:pt x="4717498" y="70456"/>
                </a:lnTo>
                <a:lnTo>
                  <a:pt x="4682841" y="70088"/>
                </a:lnTo>
                <a:lnTo>
                  <a:pt x="4626889" y="64250"/>
                </a:lnTo>
                <a:lnTo>
                  <a:pt x="4562820" y="64250"/>
                </a:lnTo>
                <a:lnTo>
                  <a:pt x="4502748" y="60876"/>
                </a:lnTo>
                <a:close/>
              </a:path>
              <a:path w="6363970" h="184785">
                <a:moveTo>
                  <a:pt x="4622892" y="63833"/>
                </a:moveTo>
                <a:lnTo>
                  <a:pt x="4562820" y="64250"/>
                </a:lnTo>
                <a:lnTo>
                  <a:pt x="4626889" y="64250"/>
                </a:lnTo>
                <a:lnTo>
                  <a:pt x="4622892" y="63833"/>
                </a:lnTo>
                <a:close/>
              </a:path>
              <a:path w="6363970" h="184785">
                <a:moveTo>
                  <a:pt x="5463409" y="49187"/>
                </a:moveTo>
                <a:lnTo>
                  <a:pt x="5403337" y="57675"/>
                </a:lnTo>
                <a:lnTo>
                  <a:pt x="6363875" y="57675"/>
                </a:lnTo>
                <a:lnTo>
                  <a:pt x="6363875" y="54854"/>
                </a:lnTo>
                <a:lnTo>
                  <a:pt x="5523358" y="54854"/>
                </a:lnTo>
                <a:lnTo>
                  <a:pt x="5463409" y="49187"/>
                </a:lnTo>
                <a:close/>
              </a:path>
              <a:path w="6363970" h="184785">
                <a:moveTo>
                  <a:pt x="5583430" y="46182"/>
                </a:moveTo>
                <a:lnTo>
                  <a:pt x="5523358" y="54854"/>
                </a:lnTo>
                <a:lnTo>
                  <a:pt x="6363875" y="54854"/>
                </a:lnTo>
                <a:lnTo>
                  <a:pt x="6363875" y="47089"/>
                </a:lnTo>
                <a:lnTo>
                  <a:pt x="5643502" y="47089"/>
                </a:lnTo>
                <a:lnTo>
                  <a:pt x="5583430" y="46182"/>
                </a:lnTo>
                <a:close/>
              </a:path>
              <a:path w="6363970" h="184785">
                <a:moveTo>
                  <a:pt x="5163172" y="32076"/>
                </a:moveTo>
                <a:lnTo>
                  <a:pt x="5103100" y="45679"/>
                </a:lnTo>
                <a:lnTo>
                  <a:pt x="5043150" y="54253"/>
                </a:lnTo>
                <a:lnTo>
                  <a:pt x="5376521" y="54253"/>
                </a:lnTo>
                <a:lnTo>
                  <a:pt x="5345764" y="50328"/>
                </a:lnTo>
                <a:lnTo>
                  <a:pt x="5223244" y="50328"/>
                </a:lnTo>
                <a:lnTo>
                  <a:pt x="5163172" y="32076"/>
                </a:lnTo>
                <a:close/>
              </a:path>
              <a:path w="6363970" h="184785">
                <a:moveTo>
                  <a:pt x="5283316" y="48009"/>
                </a:moveTo>
                <a:lnTo>
                  <a:pt x="5223244" y="50328"/>
                </a:lnTo>
                <a:lnTo>
                  <a:pt x="5345764" y="50328"/>
                </a:lnTo>
                <a:lnTo>
                  <a:pt x="5343265" y="50009"/>
                </a:lnTo>
                <a:lnTo>
                  <a:pt x="5283316" y="48009"/>
                </a:lnTo>
                <a:close/>
              </a:path>
              <a:path w="6363970" h="184785">
                <a:moveTo>
                  <a:pt x="5763523" y="39742"/>
                </a:moveTo>
                <a:lnTo>
                  <a:pt x="5703574" y="41570"/>
                </a:lnTo>
                <a:lnTo>
                  <a:pt x="5643502" y="47089"/>
                </a:lnTo>
                <a:lnTo>
                  <a:pt x="6363875" y="47089"/>
                </a:lnTo>
                <a:lnTo>
                  <a:pt x="6363875" y="44992"/>
                </a:lnTo>
                <a:lnTo>
                  <a:pt x="5823595" y="44992"/>
                </a:lnTo>
                <a:lnTo>
                  <a:pt x="5763523" y="39742"/>
                </a:lnTo>
                <a:close/>
              </a:path>
              <a:path w="6363970" h="184785">
                <a:moveTo>
                  <a:pt x="2161290" y="28015"/>
                </a:moveTo>
                <a:lnTo>
                  <a:pt x="2101341" y="34001"/>
                </a:lnTo>
                <a:lnTo>
                  <a:pt x="2041269" y="46133"/>
                </a:lnTo>
                <a:lnTo>
                  <a:pt x="2181301" y="46133"/>
                </a:lnTo>
                <a:lnTo>
                  <a:pt x="2161290" y="28015"/>
                </a:lnTo>
                <a:close/>
              </a:path>
              <a:path w="6363970" h="184785">
                <a:moveTo>
                  <a:pt x="4983078" y="44906"/>
                </a:moveTo>
                <a:lnTo>
                  <a:pt x="4923006" y="45262"/>
                </a:lnTo>
                <a:lnTo>
                  <a:pt x="4985365" y="45262"/>
                </a:lnTo>
                <a:lnTo>
                  <a:pt x="4983078" y="44906"/>
                </a:lnTo>
                <a:close/>
              </a:path>
              <a:path w="6363970" h="184785">
                <a:moveTo>
                  <a:pt x="6003689" y="9763"/>
                </a:moveTo>
                <a:lnTo>
                  <a:pt x="5943617" y="24691"/>
                </a:lnTo>
                <a:lnTo>
                  <a:pt x="5883667" y="29475"/>
                </a:lnTo>
                <a:lnTo>
                  <a:pt x="5823595" y="44992"/>
                </a:lnTo>
                <a:lnTo>
                  <a:pt x="6363875" y="44992"/>
                </a:lnTo>
                <a:lnTo>
                  <a:pt x="6363875" y="31990"/>
                </a:lnTo>
                <a:lnTo>
                  <a:pt x="6063761" y="31990"/>
                </a:lnTo>
                <a:lnTo>
                  <a:pt x="6003689" y="9763"/>
                </a:lnTo>
                <a:close/>
              </a:path>
              <a:path w="6363970" h="184785">
                <a:moveTo>
                  <a:pt x="1981197" y="41520"/>
                </a:moveTo>
                <a:lnTo>
                  <a:pt x="1921125" y="43532"/>
                </a:lnTo>
                <a:lnTo>
                  <a:pt x="2007399" y="43532"/>
                </a:lnTo>
                <a:lnTo>
                  <a:pt x="1981197" y="41520"/>
                </a:lnTo>
                <a:close/>
              </a:path>
              <a:path w="6363970" h="184785">
                <a:moveTo>
                  <a:pt x="6183782" y="0"/>
                </a:moveTo>
                <a:lnTo>
                  <a:pt x="6123833" y="16387"/>
                </a:lnTo>
                <a:lnTo>
                  <a:pt x="6063761" y="31990"/>
                </a:lnTo>
                <a:lnTo>
                  <a:pt x="6363875" y="31990"/>
                </a:lnTo>
                <a:lnTo>
                  <a:pt x="6363875" y="27194"/>
                </a:lnTo>
                <a:lnTo>
                  <a:pt x="6243854" y="27194"/>
                </a:lnTo>
                <a:lnTo>
                  <a:pt x="6183782" y="0"/>
                </a:lnTo>
                <a:close/>
              </a:path>
              <a:path w="6363970" h="184785">
                <a:moveTo>
                  <a:pt x="6363875" y="4060"/>
                </a:moveTo>
                <a:lnTo>
                  <a:pt x="6303926" y="16841"/>
                </a:lnTo>
                <a:lnTo>
                  <a:pt x="6243854" y="27194"/>
                </a:lnTo>
                <a:lnTo>
                  <a:pt x="6363875" y="27194"/>
                </a:lnTo>
                <a:lnTo>
                  <a:pt x="6363875" y="4060"/>
                </a:lnTo>
                <a:close/>
              </a:path>
            </a:pathLst>
          </a:custGeom>
          <a:solidFill>
            <a:srgbClr val="008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0" name="object 30"/>
          <p:cNvSpPr/>
          <p:nvPr/>
        </p:nvSpPr>
        <p:spPr>
          <a:xfrm>
            <a:off x="1729330" y="5978799"/>
            <a:ext cx="6363970" cy="184785"/>
          </a:xfrm>
          <a:custGeom>
            <a:avLst/>
            <a:gdLst/>
            <a:ahLst/>
            <a:cxnLst/>
            <a:rect l="l" t="t" r="r" b="b"/>
            <a:pathLst>
              <a:path w="6363970" h="184785">
                <a:moveTo>
                  <a:pt x="0" y="105771"/>
                </a:moveTo>
                <a:lnTo>
                  <a:pt x="60035" y="105771"/>
                </a:lnTo>
                <a:lnTo>
                  <a:pt x="120070" y="105771"/>
                </a:lnTo>
                <a:lnTo>
                  <a:pt x="180105" y="105771"/>
                </a:lnTo>
                <a:lnTo>
                  <a:pt x="240140" y="107414"/>
                </a:lnTo>
                <a:lnTo>
                  <a:pt x="300188" y="116086"/>
                </a:lnTo>
                <a:lnTo>
                  <a:pt x="360223" y="126758"/>
                </a:lnTo>
                <a:lnTo>
                  <a:pt x="420258" y="122244"/>
                </a:lnTo>
                <a:lnTo>
                  <a:pt x="480293" y="100570"/>
                </a:lnTo>
                <a:lnTo>
                  <a:pt x="540328" y="94093"/>
                </a:lnTo>
                <a:lnTo>
                  <a:pt x="600400" y="104397"/>
                </a:lnTo>
                <a:lnTo>
                  <a:pt x="660350" y="107733"/>
                </a:lnTo>
                <a:lnTo>
                  <a:pt x="720422" y="97565"/>
                </a:lnTo>
                <a:lnTo>
                  <a:pt x="780494" y="84366"/>
                </a:lnTo>
                <a:lnTo>
                  <a:pt x="840566" y="88071"/>
                </a:lnTo>
                <a:lnTo>
                  <a:pt x="900515" y="93271"/>
                </a:lnTo>
                <a:lnTo>
                  <a:pt x="960587" y="92903"/>
                </a:lnTo>
                <a:lnTo>
                  <a:pt x="1020659" y="97013"/>
                </a:lnTo>
                <a:lnTo>
                  <a:pt x="1080608" y="95602"/>
                </a:lnTo>
                <a:lnTo>
                  <a:pt x="1140680" y="92670"/>
                </a:lnTo>
                <a:lnTo>
                  <a:pt x="1200752" y="96093"/>
                </a:lnTo>
                <a:lnTo>
                  <a:pt x="1260824" y="91174"/>
                </a:lnTo>
                <a:lnTo>
                  <a:pt x="1320773" y="96326"/>
                </a:lnTo>
                <a:lnTo>
                  <a:pt x="1380845" y="97515"/>
                </a:lnTo>
                <a:lnTo>
                  <a:pt x="1440917" y="97233"/>
                </a:lnTo>
                <a:lnTo>
                  <a:pt x="1500866" y="93725"/>
                </a:lnTo>
                <a:lnTo>
                  <a:pt x="1560939" y="101625"/>
                </a:lnTo>
                <a:lnTo>
                  <a:pt x="1621011" y="101980"/>
                </a:lnTo>
                <a:lnTo>
                  <a:pt x="1681083" y="102299"/>
                </a:lnTo>
                <a:lnTo>
                  <a:pt x="1741032" y="101343"/>
                </a:lnTo>
                <a:lnTo>
                  <a:pt x="1801104" y="78711"/>
                </a:lnTo>
                <a:lnTo>
                  <a:pt x="1861176" y="41520"/>
                </a:lnTo>
                <a:lnTo>
                  <a:pt x="1921125" y="43532"/>
                </a:lnTo>
                <a:lnTo>
                  <a:pt x="1981197" y="41520"/>
                </a:lnTo>
                <a:lnTo>
                  <a:pt x="2041269" y="46133"/>
                </a:lnTo>
                <a:lnTo>
                  <a:pt x="2101341" y="34001"/>
                </a:lnTo>
                <a:lnTo>
                  <a:pt x="2161290" y="28015"/>
                </a:lnTo>
                <a:lnTo>
                  <a:pt x="2221362" y="82404"/>
                </a:lnTo>
                <a:lnTo>
                  <a:pt x="2281434" y="79129"/>
                </a:lnTo>
                <a:lnTo>
                  <a:pt x="2341506" y="89616"/>
                </a:lnTo>
                <a:lnTo>
                  <a:pt x="2401455" y="85102"/>
                </a:lnTo>
                <a:lnTo>
                  <a:pt x="2461527" y="85875"/>
                </a:lnTo>
                <a:lnTo>
                  <a:pt x="2521600" y="86930"/>
                </a:lnTo>
                <a:lnTo>
                  <a:pt x="2581549" y="93222"/>
                </a:lnTo>
                <a:lnTo>
                  <a:pt x="2641621" y="100803"/>
                </a:lnTo>
                <a:lnTo>
                  <a:pt x="2701693" y="101527"/>
                </a:lnTo>
                <a:lnTo>
                  <a:pt x="2761765" y="105501"/>
                </a:lnTo>
                <a:lnTo>
                  <a:pt x="2821714" y="102900"/>
                </a:lnTo>
                <a:lnTo>
                  <a:pt x="2881786" y="108641"/>
                </a:lnTo>
                <a:lnTo>
                  <a:pt x="2941858" y="115265"/>
                </a:lnTo>
                <a:lnTo>
                  <a:pt x="3001807" y="117951"/>
                </a:lnTo>
                <a:lnTo>
                  <a:pt x="3061879" y="119558"/>
                </a:lnTo>
                <a:lnTo>
                  <a:pt x="3121951" y="110518"/>
                </a:lnTo>
                <a:lnTo>
                  <a:pt x="3182023" y="110383"/>
                </a:lnTo>
                <a:lnTo>
                  <a:pt x="3241972" y="110199"/>
                </a:lnTo>
                <a:lnTo>
                  <a:pt x="3302044" y="107414"/>
                </a:lnTo>
                <a:lnTo>
                  <a:pt x="3362116" y="116994"/>
                </a:lnTo>
                <a:lnTo>
                  <a:pt x="3422066" y="119006"/>
                </a:lnTo>
                <a:lnTo>
                  <a:pt x="3482138" y="122011"/>
                </a:lnTo>
                <a:lnTo>
                  <a:pt x="3542210" y="128034"/>
                </a:lnTo>
                <a:lnTo>
                  <a:pt x="3602282" y="138080"/>
                </a:lnTo>
                <a:lnTo>
                  <a:pt x="3662231" y="140091"/>
                </a:lnTo>
                <a:lnTo>
                  <a:pt x="3722303" y="142091"/>
                </a:lnTo>
                <a:lnTo>
                  <a:pt x="3782375" y="138080"/>
                </a:lnTo>
                <a:lnTo>
                  <a:pt x="3842324" y="146114"/>
                </a:lnTo>
                <a:lnTo>
                  <a:pt x="3902396" y="146114"/>
                </a:lnTo>
                <a:lnTo>
                  <a:pt x="3962468" y="146114"/>
                </a:lnTo>
                <a:lnTo>
                  <a:pt x="4022540" y="146114"/>
                </a:lnTo>
                <a:lnTo>
                  <a:pt x="4082489" y="148113"/>
                </a:lnTo>
                <a:lnTo>
                  <a:pt x="4142561" y="143097"/>
                </a:lnTo>
                <a:lnTo>
                  <a:pt x="4202633" y="64299"/>
                </a:lnTo>
                <a:lnTo>
                  <a:pt x="4262583" y="67942"/>
                </a:lnTo>
                <a:lnTo>
                  <a:pt x="4322655" y="70456"/>
                </a:lnTo>
                <a:lnTo>
                  <a:pt x="4382727" y="68580"/>
                </a:lnTo>
                <a:lnTo>
                  <a:pt x="4442799" y="63011"/>
                </a:lnTo>
                <a:lnTo>
                  <a:pt x="4502748" y="60876"/>
                </a:lnTo>
                <a:lnTo>
                  <a:pt x="4562820" y="64250"/>
                </a:lnTo>
                <a:lnTo>
                  <a:pt x="4622892" y="63833"/>
                </a:lnTo>
                <a:lnTo>
                  <a:pt x="4682841" y="70088"/>
                </a:lnTo>
                <a:lnTo>
                  <a:pt x="4742913" y="70726"/>
                </a:lnTo>
                <a:lnTo>
                  <a:pt x="4802985" y="53885"/>
                </a:lnTo>
                <a:lnTo>
                  <a:pt x="4863057" y="40613"/>
                </a:lnTo>
                <a:lnTo>
                  <a:pt x="4923006" y="45262"/>
                </a:lnTo>
                <a:lnTo>
                  <a:pt x="4983078" y="44906"/>
                </a:lnTo>
                <a:lnTo>
                  <a:pt x="5043150" y="54253"/>
                </a:lnTo>
                <a:lnTo>
                  <a:pt x="5103100" y="45679"/>
                </a:lnTo>
                <a:lnTo>
                  <a:pt x="5163172" y="32076"/>
                </a:lnTo>
                <a:lnTo>
                  <a:pt x="5223244" y="50328"/>
                </a:lnTo>
                <a:lnTo>
                  <a:pt x="5283316" y="48009"/>
                </a:lnTo>
                <a:lnTo>
                  <a:pt x="5343265" y="50009"/>
                </a:lnTo>
                <a:lnTo>
                  <a:pt x="5403337" y="57675"/>
                </a:lnTo>
                <a:lnTo>
                  <a:pt x="5463409" y="49187"/>
                </a:lnTo>
                <a:lnTo>
                  <a:pt x="5523358" y="54854"/>
                </a:lnTo>
                <a:lnTo>
                  <a:pt x="5583430" y="46182"/>
                </a:lnTo>
                <a:lnTo>
                  <a:pt x="5643502" y="47089"/>
                </a:lnTo>
                <a:lnTo>
                  <a:pt x="5703574" y="41570"/>
                </a:lnTo>
                <a:lnTo>
                  <a:pt x="5763523" y="39742"/>
                </a:lnTo>
                <a:lnTo>
                  <a:pt x="5823595" y="44992"/>
                </a:lnTo>
                <a:lnTo>
                  <a:pt x="5883667" y="29475"/>
                </a:lnTo>
                <a:lnTo>
                  <a:pt x="5943617" y="24691"/>
                </a:lnTo>
                <a:lnTo>
                  <a:pt x="6003689" y="9763"/>
                </a:lnTo>
                <a:lnTo>
                  <a:pt x="6063761" y="31990"/>
                </a:lnTo>
                <a:lnTo>
                  <a:pt x="6123833" y="16387"/>
                </a:lnTo>
                <a:lnTo>
                  <a:pt x="6183782" y="0"/>
                </a:lnTo>
                <a:lnTo>
                  <a:pt x="6243854" y="27194"/>
                </a:lnTo>
                <a:lnTo>
                  <a:pt x="6303926" y="16841"/>
                </a:lnTo>
                <a:lnTo>
                  <a:pt x="6363875" y="4060"/>
                </a:lnTo>
                <a:lnTo>
                  <a:pt x="6363875" y="184213"/>
                </a:lnTo>
                <a:lnTo>
                  <a:pt x="0" y="184213"/>
                </a:lnTo>
                <a:lnTo>
                  <a:pt x="0" y="105771"/>
                </a:lnTo>
              </a:path>
            </a:pathLst>
          </a:custGeom>
          <a:ln w="117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1" name="object 31"/>
          <p:cNvSpPr/>
          <p:nvPr/>
        </p:nvSpPr>
        <p:spPr>
          <a:xfrm>
            <a:off x="1729330" y="5642511"/>
            <a:ext cx="6363970" cy="484505"/>
          </a:xfrm>
          <a:custGeom>
            <a:avLst/>
            <a:gdLst/>
            <a:ahLst/>
            <a:cxnLst/>
            <a:rect l="l" t="t" r="r" b="b"/>
            <a:pathLst>
              <a:path w="6363970" h="484504">
                <a:moveTo>
                  <a:pt x="4146386" y="474369"/>
                </a:moveTo>
                <a:lnTo>
                  <a:pt x="3782375" y="474369"/>
                </a:lnTo>
                <a:lnTo>
                  <a:pt x="3842324" y="482403"/>
                </a:lnTo>
                <a:lnTo>
                  <a:pt x="4022540" y="482403"/>
                </a:lnTo>
                <a:lnTo>
                  <a:pt x="4082489" y="484403"/>
                </a:lnTo>
                <a:lnTo>
                  <a:pt x="4142561" y="479386"/>
                </a:lnTo>
                <a:lnTo>
                  <a:pt x="4146386" y="474369"/>
                </a:lnTo>
                <a:close/>
              </a:path>
              <a:path w="6363970" h="484504">
                <a:moveTo>
                  <a:pt x="4169764" y="443703"/>
                </a:moveTo>
                <a:lnTo>
                  <a:pt x="3302044" y="443703"/>
                </a:lnTo>
                <a:lnTo>
                  <a:pt x="3362116" y="453283"/>
                </a:lnTo>
                <a:lnTo>
                  <a:pt x="3422066" y="455295"/>
                </a:lnTo>
                <a:lnTo>
                  <a:pt x="3482138" y="458300"/>
                </a:lnTo>
                <a:lnTo>
                  <a:pt x="3542210" y="464323"/>
                </a:lnTo>
                <a:lnTo>
                  <a:pt x="3602282" y="474369"/>
                </a:lnTo>
                <a:lnTo>
                  <a:pt x="3722303" y="478380"/>
                </a:lnTo>
                <a:lnTo>
                  <a:pt x="3782375" y="474369"/>
                </a:lnTo>
                <a:lnTo>
                  <a:pt x="4146386" y="474369"/>
                </a:lnTo>
                <a:lnTo>
                  <a:pt x="4169764" y="443703"/>
                </a:lnTo>
                <a:close/>
              </a:path>
              <a:path w="6363970" h="484504">
                <a:moveTo>
                  <a:pt x="180105" y="33903"/>
                </a:moveTo>
                <a:lnTo>
                  <a:pt x="120070" y="52474"/>
                </a:lnTo>
                <a:lnTo>
                  <a:pt x="60035" y="55761"/>
                </a:lnTo>
                <a:lnTo>
                  <a:pt x="0" y="93860"/>
                </a:lnTo>
                <a:lnTo>
                  <a:pt x="0" y="442060"/>
                </a:lnTo>
                <a:lnTo>
                  <a:pt x="180105" y="442060"/>
                </a:lnTo>
                <a:lnTo>
                  <a:pt x="240140" y="443703"/>
                </a:lnTo>
                <a:lnTo>
                  <a:pt x="300188" y="452376"/>
                </a:lnTo>
                <a:lnTo>
                  <a:pt x="360223" y="463047"/>
                </a:lnTo>
                <a:lnTo>
                  <a:pt x="420258" y="458533"/>
                </a:lnTo>
                <a:lnTo>
                  <a:pt x="480293" y="436859"/>
                </a:lnTo>
                <a:lnTo>
                  <a:pt x="540328" y="430382"/>
                </a:lnTo>
                <a:lnTo>
                  <a:pt x="736221" y="430382"/>
                </a:lnTo>
                <a:lnTo>
                  <a:pt x="780494" y="420655"/>
                </a:lnTo>
                <a:lnTo>
                  <a:pt x="1786094" y="420655"/>
                </a:lnTo>
                <a:lnTo>
                  <a:pt x="1801104" y="415001"/>
                </a:lnTo>
                <a:lnTo>
                  <a:pt x="1861176" y="377810"/>
                </a:lnTo>
                <a:lnTo>
                  <a:pt x="2064107" y="377810"/>
                </a:lnTo>
                <a:lnTo>
                  <a:pt x="2101341" y="370290"/>
                </a:lnTo>
                <a:lnTo>
                  <a:pt x="2161290" y="364305"/>
                </a:lnTo>
                <a:lnTo>
                  <a:pt x="3604570" y="364305"/>
                </a:lnTo>
                <a:lnTo>
                  <a:pt x="3602282" y="362845"/>
                </a:lnTo>
                <a:lnTo>
                  <a:pt x="3542210" y="340079"/>
                </a:lnTo>
                <a:lnTo>
                  <a:pt x="3482138" y="321729"/>
                </a:lnTo>
                <a:lnTo>
                  <a:pt x="3422066" y="315203"/>
                </a:lnTo>
                <a:lnTo>
                  <a:pt x="3362116" y="288696"/>
                </a:lnTo>
                <a:lnTo>
                  <a:pt x="3275036" y="222667"/>
                </a:lnTo>
                <a:lnTo>
                  <a:pt x="660350" y="222667"/>
                </a:lnTo>
                <a:lnTo>
                  <a:pt x="649031" y="208573"/>
                </a:lnTo>
                <a:lnTo>
                  <a:pt x="540328" y="208573"/>
                </a:lnTo>
                <a:lnTo>
                  <a:pt x="481377" y="146519"/>
                </a:lnTo>
                <a:lnTo>
                  <a:pt x="420258" y="146519"/>
                </a:lnTo>
                <a:lnTo>
                  <a:pt x="360223" y="85323"/>
                </a:lnTo>
                <a:lnTo>
                  <a:pt x="300188" y="52020"/>
                </a:lnTo>
                <a:lnTo>
                  <a:pt x="240140" y="47175"/>
                </a:lnTo>
                <a:lnTo>
                  <a:pt x="180105" y="33903"/>
                </a:lnTo>
                <a:close/>
              </a:path>
              <a:path w="6363970" h="484504">
                <a:moveTo>
                  <a:pt x="3909162" y="439189"/>
                </a:moveTo>
                <a:lnTo>
                  <a:pt x="2821714" y="439189"/>
                </a:lnTo>
                <a:lnTo>
                  <a:pt x="2881786" y="444930"/>
                </a:lnTo>
                <a:lnTo>
                  <a:pt x="2941858" y="451554"/>
                </a:lnTo>
                <a:lnTo>
                  <a:pt x="3001807" y="454240"/>
                </a:lnTo>
                <a:lnTo>
                  <a:pt x="3061879" y="455847"/>
                </a:lnTo>
                <a:lnTo>
                  <a:pt x="3121951" y="446807"/>
                </a:lnTo>
                <a:lnTo>
                  <a:pt x="3241972" y="446488"/>
                </a:lnTo>
                <a:lnTo>
                  <a:pt x="3302044" y="443703"/>
                </a:lnTo>
                <a:lnTo>
                  <a:pt x="4169764" y="443703"/>
                </a:lnTo>
                <a:lnTo>
                  <a:pt x="4170185" y="443151"/>
                </a:lnTo>
                <a:lnTo>
                  <a:pt x="3962468" y="443151"/>
                </a:lnTo>
                <a:lnTo>
                  <a:pt x="3909162" y="439189"/>
                </a:lnTo>
                <a:close/>
              </a:path>
              <a:path w="6363970" h="484504">
                <a:moveTo>
                  <a:pt x="736221" y="430382"/>
                </a:moveTo>
                <a:lnTo>
                  <a:pt x="540328" y="430382"/>
                </a:lnTo>
                <a:lnTo>
                  <a:pt x="600400" y="440686"/>
                </a:lnTo>
                <a:lnTo>
                  <a:pt x="660350" y="444022"/>
                </a:lnTo>
                <a:lnTo>
                  <a:pt x="720422" y="433854"/>
                </a:lnTo>
                <a:lnTo>
                  <a:pt x="736221" y="430382"/>
                </a:lnTo>
                <a:close/>
              </a:path>
              <a:path w="6363970" h="484504">
                <a:moveTo>
                  <a:pt x="4022540" y="434492"/>
                </a:moveTo>
                <a:lnTo>
                  <a:pt x="3962468" y="443151"/>
                </a:lnTo>
                <a:lnTo>
                  <a:pt x="4170185" y="443151"/>
                </a:lnTo>
                <a:lnTo>
                  <a:pt x="4170737" y="442428"/>
                </a:lnTo>
                <a:lnTo>
                  <a:pt x="4082489" y="442428"/>
                </a:lnTo>
                <a:lnTo>
                  <a:pt x="4022540" y="434492"/>
                </a:lnTo>
                <a:close/>
              </a:path>
              <a:path w="6363970" h="484504">
                <a:moveTo>
                  <a:pt x="4262583" y="312468"/>
                </a:moveTo>
                <a:lnTo>
                  <a:pt x="4202633" y="338386"/>
                </a:lnTo>
                <a:lnTo>
                  <a:pt x="4142561" y="436307"/>
                </a:lnTo>
                <a:lnTo>
                  <a:pt x="4082489" y="442428"/>
                </a:lnTo>
                <a:lnTo>
                  <a:pt x="4170737" y="442428"/>
                </a:lnTo>
                <a:lnTo>
                  <a:pt x="4202633" y="400588"/>
                </a:lnTo>
                <a:lnTo>
                  <a:pt x="4428905" y="400588"/>
                </a:lnTo>
                <a:lnTo>
                  <a:pt x="4442799" y="399300"/>
                </a:lnTo>
                <a:lnTo>
                  <a:pt x="4502748" y="397166"/>
                </a:lnTo>
                <a:lnTo>
                  <a:pt x="4778046" y="397166"/>
                </a:lnTo>
                <a:lnTo>
                  <a:pt x="4802985" y="390174"/>
                </a:lnTo>
                <a:lnTo>
                  <a:pt x="4863057" y="376902"/>
                </a:lnTo>
                <a:lnTo>
                  <a:pt x="5125471" y="376902"/>
                </a:lnTo>
                <a:lnTo>
                  <a:pt x="5163172" y="368365"/>
                </a:lnTo>
                <a:lnTo>
                  <a:pt x="5873600" y="368365"/>
                </a:lnTo>
                <a:lnTo>
                  <a:pt x="5874122" y="368230"/>
                </a:lnTo>
                <a:lnTo>
                  <a:pt x="5343265" y="368230"/>
                </a:lnTo>
                <a:lnTo>
                  <a:pt x="5223244" y="365678"/>
                </a:lnTo>
                <a:lnTo>
                  <a:pt x="5201987" y="357006"/>
                </a:lnTo>
                <a:lnTo>
                  <a:pt x="5043150" y="357006"/>
                </a:lnTo>
                <a:lnTo>
                  <a:pt x="4983078" y="347966"/>
                </a:lnTo>
                <a:lnTo>
                  <a:pt x="4933578" y="343084"/>
                </a:lnTo>
                <a:lnTo>
                  <a:pt x="4742913" y="343084"/>
                </a:lnTo>
                <a:lnTo>
                  <a:pt x="4682841" y="342360"/>
                </a:lnTo>
                <a:lnTo>
                  <a:pt x="4656702" y="334878"/>
                </a:lnTo>
                <a:lnTo>
                  <a:pt x="4382727" y="334878"/>
                </a:lnTo>
                <a:lnTo>
                  <a:pt x="4322655" y="325568"/>
                </a:lnTo>
                <a:lnTo>
                  <a:pt x="4262583" y="312468"/>
                </a:lnTo>
                <a:close/>
              </a:path>
              <a:path w="6363970" h="484504">
                <a:moveTo>
                  <a:pt x="3813626" y="421391"/>
                </a:moveTo>
                <a:lnTo>
                  <a:pt x="2401455" y="421391"/>
                </a:lnTo>
                <a:lnTo>
                  <a:pt x="2521600" y="423219"/>
                </a:lnTo>
                <a:lnTo>
                  <a:pt x="2581549" y="429511"/>
                </a:lnTo>
                <a:lnTo>
                  <a:pt x="2641621" y="437092"/>
                </a:lnTo>
                <a:lnTo>
                  <a:pt x="2701693" y="437816"/>
                </a:lnTo>
                <a:lnTo>
                  <a:pt x="2761765" y="441790"/>
                </a:lnTo>
                <a:lnTo>
                  <a:pt x="2821714" y="439189"/>
                </a:lnTo>
                <a:lnTo>
                  <a:pt x="3909162" y="439189"/>
                </a:lnTo>
                <a:lnTo>
                  <a:pt x="3902396" y="438687"/>
                </a:lnTo>
                <a:lnTo>
                  <a:pt x="3813626" y="421391"/>
                </a:lnTo>
                <a:close/>
              </a:path>
              <a:path w="6363970" h="484504">
                <a:moveTo>
                  <a:pt x="1761251" y="430014"/>
                </a:moveTo>
                <a:lnTo>
                  <a:pt x="1500866" y="430014"/>
                </a:lnTo>
                <a:lnTo>
                  <a:pt x="1560939" y="437914"/>
                </a:lnTo>
                <a:lnTo>
                  <a:pt x="1681083" y="438588"/>
                </a:lnTo>
                <a:lnTo>
                  <a:pt x="1741032" y="437632"/>
                </a:lnTo>
                <a:lnTo>
                  <a:pt x="1761251" y="430014"/>
                </a:lnTo>
                <a:close/>
              </a:path>
              <a:path w="6363970" h="484504">
                <a:moveTo>
                  <a:pt x="1768023" y="427463"/>
                </a:moveTo>
                <a:lnTo>
                  <a:pt x="1260824" y="427463"/>
                </a:lnTo>
                <a:lnTo>
                  <a:pt x="1320773" y="432615"/>
                </a:lnTo>
                <a:lnTo>
                  <a:pt x="1380845" y="433805"/>
                </a:lnTo>
                <a:lnTo>
                  <a:pt x="1440917" y="433522"/>
                </a:lnTo>
                <a:lnTo>
                  <a:pt x="1500866" y="430014"/>
                </a:lnTo>
                <a:lnTo>
                  <a:pt x="1761251" y="430014"/>
                </a:lnTo>
                <a:lnTo>
                  <a:pt x="1768023" y="427463"/>
                </a:lnTo>
                <a:close/>
              </a:path>
              <a:path w="6363970" h="484504">
                <a:moveTo>
                  <a:pt x="1135904" y="429193"/>
                </a:moveTo>
                <a:lnTo>
                  <a:pt x="960587" y="429193"/>
                </a:lnTo>
                <a:lnTo>
                  <a:pt x="1020659" y="433302"/>
                </a:lnTo>
                <a:lnTo>
                  <a:pt x="1080608" y="431891"/>
                </a:lnTo>
                <a:lnTo>
                  <a:pt x="1135904" y="429193"/>
                </a:lnTo>
                <a:close/>
              </a:path>
              <a:path w="6363970" h="484504">
                <a:moveTo>
                  <a:pt x="1242548" y="428959"/>
                </a:moveTo>
                <a:lnTo>
                  <a:pt x="1140680" y="428959"/>
                </a:lnTo>
                <a:lnTo>
                  <a:pt x="1200752" y="432382"/>
                </a:lnTo>
                <a:lnTo>
                  <a:pt x="1242548" y="428959"/>
                </a:lnTo>
                <a:close/>
              </a:path>
              <a:path w="6363970" h="484504">
                <a:moveTo>
                  <a:pt x="1786094" y="420655"/>
                </a:moveTo>
                <a:lnTo>
                  <a:pt x="780494" y="420655"/>
                </a:lnTo>
                <a:lnTo>
                  <a:pt x="840566" y="424360"/>
                </a:lnTo>
                <a:lnTo>
                  <a:pt x="900515" y="429561"/>
                </a:lnTo>
                <a:lnTo>
                  <a:pt x="1135904" y="429193"/>
                </a:lnTo>
                <a:lnTo>
                  <a:pt x="1140680" y="428959"/>
                </a:lnTo>
                <a:lnTo>
                  <a:pt x="1242548" y="428959"/>
                </a:lnTo>
                <a:lnTo>
                  <a:pt x="1260824" y="427463"/>
                </a:lnTo>
                <a:lnTo>
                  <a:pt x="1768023" y="427463"/>
                </a:lnTo>
                <a:lnTo>
                  <a:pt x="1786094" y="420655"/>
                </a:lnTo>
                <a:close/>
              </a:path>
              <a:path w="6363970" h="484504">
                <a:moveTo>
                  <a:pt x="3722149" y="415418"/>
                </a:moveTo>
                <a:lnTo>
                  <a:pt x="2281434" y="415418"/>
                </a:lnTo>
                <a:lnTo>
                  <a:pt x="2341506" y="425905"/>
                </a:lnTo>
                <a:lnTo>
                  <a:pt x="2401455" y="421391"/>
                </a:lnTo>
                <a:lnTo>
                  <a:pt x="3813626" y="421391"/>
                </a:lnTo>
                <a:lnTo>
                  <a:pt x="3783495" y="415454"/>
                </a:lnTo>
                <a:lnTo>
                  <a:pt x="3722303" y="415454"/>
                </a:lnTo>
                <a:lnTo>
                  <a:pt x="3722149" y="415418"/>
                </a:lnTo>
                <a:close/>
              </a:path>
              <a:path w="6363970" h="484504">
                <a:moveTo>
                  <a:pt x="3604570" y="364305"/>
                </a:moveTo>
                <a:lnTo>
                  <a:pt x="2161290" y="364305"/>
                </a:lnTo>
                <a:lnTo>
                  <a:pt x="2221362" y="418693"/>
                </a:lnTo>
                <a:lnTo>
                  <a:pt x="2281434" y="415418"/>
                </a:lnTo>
                <a:lnTo>
                  <a:pt x="3722149" y="415418"/>
                </a:lnTo>
                <a:lnTo>
                  <a:pt x="3662231" y="401091"/>
                </a:lnTo>
                <a:lnTo>
                  <a:pt x="3604570" y="364305"/>
                </a:lnTo>
                <a:close/>
              </a:path>
              <a:path w="6363970" h="484504">
                <a:moveTo>
                  <a:pt x="3782375" y="415234"/>
                </a:moveTo>
                <a:lnTo>
                  <a:pt x="3722303" y="415454"/>
                </a:lnTo>
                <a:lnTo>
                  <a:pt x="3783495" y="415454"/>
                </a:lnTo>
                <a:lnTo>
                  <a:pt x="3782375" y="415234"/>
                </a:lnTo>
                <a:close/>
              </a:path>
              <a:path w="6363970" h="484504">
                <a:moveTo>
                  <a:pt x="4767502" y="400122"/>
                </a:moveTo>
                <a:lnTo>
                  <a:pt x="4622892" y="400122"/>
                </a:lnTo>
                <a:lnTo>
                  <a:pt x="4682841" y="406377"/>
                </a:lnTo>
                <a:lnTo>
                  <a:pt x="4742913" y="407015"/>
                </a:lnTo>
                <a:lnTo>
                  <a:pt x="4767502" y="400122"/>
                </a:lnTo>
                <a:close/>
              </a:path>
              <a:path w="6363970" h="484504">
                <a:moveTo>
                  <a:pt x="4428905" y="400588"/>
                </a:moveTo>
                <a:lnTo>
                  <a:pt x="4202633" y="400588"/>
                </a:lnTo>
                <a:lnTo>
                  <a:pt x="4262583" y="404231"/>
                </a:lnTo>
                <a:lnTo>
                  <a:pt x="4322655" y="406745"/>
                </a:lnTo>
                <a:lnTo>
                  <a:pt x="4382727" y="404869"/>
                </a:lnTo>
                <a:lnTo>
                  <a:pt x="4428905" y="400588"/>
                </a:lnTo>
                <a:close/>
              </a:path>
              <a:path w="6363970" h="484504">
                <a:moveTo>
                  <a:pt x="4778046" y="397166"/>
                </a:moveTo>
                <a:lnTo>
                  <a:pt x="4502748" y="397166"/>
                </a:lnTo>
                <a:lnTo>
                  <a:pt x="4562820" y="400539"/>
                </a:lnTo>
                <a:lnTo>
                  <a:pt x="4767502" y="400122"/>
                </a:lnTo>
                <a:lnTo>
                  <a:pt x="4778046" y="397166"/>
                </a:lnTo>
                <a:close/>
              </a:path>
              <a:path w="6363970" h="484504">
                <a:moveTo>
                  <a:pt x="5570770" y="384298"/>
                </a:moveTo>
                <a:lnTo>
                  <a:pt x="5283316" y="384298"/>
                </a:lnTo>
                <a:lnTo>
                  <a:pt x="5343265" y="386298"/>
                </a:lnTo>
                <a:lnTo>
                  <a:pt x="5403337" y="393964"/>
                </a:lnTo>
                <a:lnTo>
                  <a:pt x="5463409" y="385476"/>
                </a:lnTo>
                <a:lnTo>
                  <a:pt x="5562613" y="385476"/>
                </a:lnTo>
                <a:lnTo>
                  <a:pt x="5570770" y="384298"/>
                </a:lnTo>
                <a:close/>
              </a:path>
              <a:path w="6363970" h="484504">
                <a:moveTo>
                  <a:pt x="5562613" y="385476"/>
                </a:moveTo>
                <a:lnTo>
                  <a:pt x="5463409" y="385476"/>
                </a:lnTo>
                <a:lnTo>
                  <a:pt x="5523358" y="391143"/>
                </a:lnTo>
                <a:lnTo>
                  <a:pt x="5562613" y="385476"/>
                </a:lnTo>
                <a:close/>
              </a:path>
              <a:path w="6363970" h="484504">
                <a:moveTo>
                  <a:pt x="5106512" y="381195"/>
                </a:moveTo>
                <a:lnTo>
                  <a:pt x="4983078" y="381195"/>
                </a:lnTo>
                <a:lnTo>
                  <a:pt x="5043150" y="390542"/>
                </a:lnTo>
                <a:lnTo>
                  <a:pt x="5103100" y="381968"/>
                </a:lnTo>
                <a:lnTo>
                  <a:pt x="5106512" y="381195"/>
                </a:lnTo>
                <a:close/>
              </a:path>
              <a:path w="6363970" h="484504">
                <a:moveTo>
                  <a:pt x="5873600" y="368365"/>
                </a:moveTo>
                <a:lnTo>
                  <a:pt x="5163172" y="368365"/>
                </a:lnTo>
                <a:lnTo>
                  <a:pt x="5223244" y="386617"/>
                </a:lnTo>
                <a:lnTo>
                  <a:pt x="5283316" y="384298"/>
                </a:lnTo>
                <a:lnTo>
                  <a:pt x="5570770" y="384298"/>
                </a:lnTo>
                <a:lnTo>
                  <a:pt x="5583430" y="382471"/>
                </a:lnTo>
                <a:lnTo>
                  <a:pt x="5653381" y="382471"/>
                </a:lnTo>
                <a:lnTo>
                  <a:pt x="5703574" y="377859"/>
                </a:lnTo>
                <a:lnTo>
                  <a:pt x="5763523" y="376031"/>
                </a:lnTo>
                <a:lnTo>
                  <a:pt x="5843920" y="376031"/>
                </a:lnTo>
                <a:lnTo>
                  <a:pt x="5873600" y="368365"/>
                </a:lnTo>
                <a:close/>
              </a:path>
              <a:path w="6363970" h="484504">
                <a:moveTo>
                  <a:pt x="5653381" y="382471"/>
                </a:moveTo>
                <a:lnTo>
                  <a:pt x="5583430" y="382471"/>
                </a:lnTo>
                <a:lnTo>
                  <a:pt x="5643502" y="383378"/>
                </a:lnTo>
                <a:lnTo>
                  <a:pt x="5653381" y="382471"/>
                </a:lnTo>
                <a:close/>
              </a:path>
              <a:path w="6363970" h="484504">
                <a:moveTo>
                  <a:pt x="2064107" y="377810"/>
                </a:moveTo>
                <a:lnTo>
                  <a:pt x="1981197" y="377810"/>
                </a:lnTo>
                <a:lnTo>
                  <a:pt x="2041269" y="382422"/>
                </a:lnTo>
                <a:lnTo>
                  <a:pt x="2064107" y="377810"/>
                </a:lnTo>
                <a:close/>
              </a:path>
              <a:path w="6363970" h="484504">
                <a:moveTo>
                  <a:pt x="5125471" y="376902"/>
                </a:moveTo>
                <a:lnTo>
                  <a:pt x="4863057" y="376902"/>
                </a:lnTo>
                <a:lnTo>
                  <a:pt x="4923006" y="381551"/>
                </a:lnTo>
                <a:lnTo>
                  <a:pt x="5106512" y="381195"/>
                </a:lnTo>
                <a:lnTo>
                  <a:pt x="5125471" y="376902"/>
                </a:lnTo>
                <a:close/>
              </a:path>
              <a:path w="6363970" h="484504">
                <a:moveTo>
                  <a:pt x="5843920" y="376031"/>
                </a:moveTo>
                <a:lnTo>
                  <a:pt x="5763523" y="376031"/>
                </a:lnTo>
                <a:lnTo>
                  <a:pt x="5823595" y="381281"/>
                </a:lnTo>
                <a:lnTo>
                  <a:pt x="5843920" y="376031"/>
                </a:lnTo>
                <a:close/>
              </a:path>
              <a:path w="6363970" h="484504">
                <a:moveTo>
                  <a:pt x="1981197" y="377810"/>
                </a:moveTo>
                <a:lnTo>
                  <a:pt x="1861176" y="377810"/>
                </a:lnTo>
                <a:lnTo>
                  <a:pt x="1921125" y="379821"/>
                </a:lnTo>
                <a:lnTo>
                  <a:pt x="1981197" y="377810"/>
                </a:lnTo>
                <a:close/>
              </a:path>
              <a:path w="6363970" h="484504">
                <a:moveTo>
                  <a:pt x="6148064" y="346052"/>
                </a:moveTo>
                <a:lnTo>
                  <a:pt x="6003689" y="346052"/>
                </a:lnTo>
                <a:lnTo>
                  <a:pt x="6063761" y="368279"/>
                </a:lnTo>
                <a:lnTo>
                  <a:pt x="6123833" y="352676"/>
                </a:lnTo>
                <a:lnTo>
                  <a:pt x="6148064" y="346052"/>
                </a:lnTo>
                <a:close/>
              </a:path>
              <a:path w="6363970" h="484504">
                <a:moveTo>
                  <a:pt x="5463409" y="357963"/>
                </a:moveTo>
                <a:lnTo>
                  <a:pt x="5403337" y="367641"/>
                </a:lnTo>
                <a:lnTo>
                  <a:pt x="5343265" y="368230"/>
                </a:lnTo>
                <a:lnTo>
                  <a:pt x="5874122" y="368230"/>
                </a:lnTo>
                <a:lnTo>
                  <a:pt x="5883667" y="365764"/>
                </a:lnTo>
                <a:lnTo>
                  <a:pt x="5523358" y="365764"/>
                </a:lnTo>
                <a:lnTo>
                  <a:pt x="5463409" y="357963"/>
                </a:lnTo>
                <a:close/>
              </a:path>
              <a:path w="6363970" h="484504">
                <a:moveTo>
                  <a:pt x="5583430" y="356417"/>
                </a:moveTo>
                <a:lnTo>
                  <a:pt x="5523358" y="365764"/>
                </a:lnTo>
                <a:lnTo>
                  <a:pt x="5883667" y="365764"/>
                </a:lnTo>
                <a:lnTo>
                  <a:pt x="5943617" y="360980"/>
                </a:lnTo>
                <a:lnTo>
                  <a:pt x="5952995" y="358650"/>
                </a:lnTo>
                <a:lnTo>
                  <a:pt x="5643502" y="358650"/>
                </a:lnTo>
                <a:lnTo>
                  <a:pt x="5583430" y="356417"/>
                </a:lnTo>
                <a:close/>
              </a:path>
              <a:path w="6363970" h="484504">
                <a:moveTo>
                  <a:pt x="6241167" y="336289"/>
                </a:moveTo>
                <a:lnTo>
                  <a:pt x="6183782" y="336289"/>
                </a:lnTo>
                <a:lnTo>
                  <a:pt x="6243854" y="363483"/>
                </a:lnTo>
                <a:lnTo>
                  <a:pt x="6303926" y="353130"/>
                </a:lnTo>
                <a:lnTo>
                  <a:pt x="6363875" y="340349"/>
                </a:lnTo>
                <a:lnTo>
                  <a:pt x="6363875" y="337478"/>
                </a:lnTo>
                <a:lnTo>
                  <a:pt x="6243854" y="337478"/>
                </a:lnTo>
                <a:lnTo>
                  <a:pt x="6241167" y="336289"/>
                </a:lnTo>
                <a:close/>
              </a:path>
              <a:path w="6363970" h="484504">
                <a:moveTo>
                  <a:pt x="5763523" y="346286"/>
                </a:moveTo>
                <a:lnTo>
                  <a:pt x="5703574" y="350297"/>
                </a:lnTo>
                <a:lnTo>
                  <a:pt x="5643502" y="358650"/>
                </a:lnTo>
                <a:lnTo>
                  <a:pt x="5952995" y="358650"/>
                </a:lnTo>
                <a:lnTo>
                  <a:pt x="5995988" y="347966"/>
                </a:lnTo>
                <a:lnTo>
                  <a:pt x="5823595" y="347966"/>
                </a:lnTo>
                <a:lnTo>
                  <a:pt x="5763523" y="346286"/>
                </a:lnTo>
                <a:close/>
              </a:path>
              <a:path w="6363970" h="484504">
                <a:moveTo>
                  <a:pt x="5163172" y="341171"/>
                </a:moveTo>
                <a:lnTo>
                  <a:pt x="5103100" y="345832"/>
                </a:lnTo>
                <a:lnTo>
                  <a:pt x="5043150" y="357006"/>
                </a:lnTo>
                <a:lnTo>
                  <a:pt x="5201987" y="357006"/>
                </a:lnTo>
                <a:lnTo>
                  <a:pt x="5163172" y="341171"/>
                </a:lnTo>
                <a:close/>
              </a:path>
              <a:path w="6363970" h="484504">
                <a:moveTo>
                  <a:pt x="6003689" y="317718"/>
                </a:moveTo>
                <a:lnTo>
                  <a:pt x="5943617" y="332731"/>
                </a:lnTo>
                <a:lnTo>
                  <a:pt x="5883667" y="335835"/>
                </a:lnTo>
                <a:lnTo>
                  <a:pt x="5823595" y="347966"/>
                </a:lnTo>
                <a:lnTo>
                  <a:pt x="5995988" y="347966"/>
                </a:lnTo>
                <a:lnTo>
                  <a:pt x="6003689" y="346052"/>
                </a:lnTo>
                <a:lnTo>
                  <a:pt x="6148064" y="346052"/>
                </a:lnTo>
                <a:lnTo>
                  <a:pt x="6162557" y="342091"/>
                </a:lnTo>
                <a:lnTo>
                  <a:pt x="6063761" y="342091"/>
                </a:lnTo>
                <a:lnTo>
                  <a:pt x="6003689" y="317718"/>
                </a:lnTo>
                <a:close/>
              </a:path>
              <a:path w="6363970" h="484504">
                <a:moveTo>
                  <a:pt x="4863057" y="319680"/>
                </a:moveTo>
                <a:lnTo>
                  <a:pt x="4802985" y="324660"/>
                </a:lnTo>
                <a:lnTo>
                  <a:pt x="4742913" y="343084"/>
                </a:lnTo>
                <a:lnTo>
                  <a:pt x="4933578" y="343084"/>
                </a:lnTo>
                <a:lnTo>
                  <a:pt x="4923006" y="342041"/>
                </a:lnTo>
                <a:lnTo>
                  <a:pt x="4863057" y="319680"/>
                </a:lnTo>
                <a:close/>
              </a:path>
              <a:path w="6363970" h="484504">
                <a:moveTo>
                  <a:pt x="6183782" y="310873"/>
                </a:moveTo>
                <a:lnTo>
                  <a:pt x="6123833" y="329076"/>
                </a:lnTo>
                <a:lnTo>
                  <a:pt x="6063761" y="342091"/>
                </a:lnTo>
                <a:lnTo>
                  <a:pt x="6162557" y="342091"/>
                </a:lnTo>
                <a:lnTo>
                  <a:pt x="6183782" y="336289"/>
                </a:lnTo>
                <a:lnTo>
                  <a:pt x="6241167" y="336289"/>
                </a:lnTo>
                <a:lnTo>
                  <a:pt x="6183782" y="310873"/>
                </a:lnTo>
                <a:close/>
              </a:path>
              <a:path w="6363970" h="484504">
                <a:moveTo>
                  <a:pt x="6363875" y="318490"/>
                </a:moveTo>
                <a:lnTo>
                  <a:pt x="6303926" y="329358"/>
                </a:lnTo>
                <a:lnTo>
                  <a:pt x="6243854" y="337478"/>
                </a:lnTo>
                <a:lnTo>
                  <a:pt x="6363875" y="337478"/>
                </a:lnTo>
                <a:lnTo>
                  <a:pt x="6363875" y="318490"/>
                </a:lnTo>
                <a:close/>
              </a:path>
              <a:path w="6363970" h="484504">
                <a:moveTo>
                  <a:pt x="4502748" y="306862"/>
                </a:moveTo>
                <a:lnTo>
                  <a:pt x="4442799" y="309095"/>
                </a:lnTo>
                <a:lnTo>
                  <a:pt x="4382727" y="334878"/>
                </a:lnTo>
                <a:lnTo>
                  <a:pt x="4656702" y="334878"/>
                </a:lnTo>
                <a:lnTo>
                  <a:pt x="4622892" y="325200"/>
                </a:lnTo>
                <a:lnTo>
                  <a:pt x="4562820" y="322048"/>
                </a:lnTo>
                <a:lnTo>
                  <a:pt x="4502748" y="306862"/>
                </a:lnTo>
                <a:close/>
              </a:path>
              <a:path w="6363970" h="484504">
                <a:moveTo>
                  <a:pt x="780494" y="76246"/>
                </a:moveTo>
                <a:lnTo>
                  <a:pt x="720422" y="157877"/>
                </a:lnTo>
                <a:lnTo>
                  <a:pt x="660350" y="222667"/>
                </a:lnTo>
                <a:lnTo>
                  <a:pt x="3275036" y="222667"/>
                </a:lnTo>
                <a:lnTo>
                  <a:pt x="3241972" y="197755"/>
                </a:lnTo>
                <a:lnTo>
                  <a:pt x="3238228" y="193878"/>
                </a:lnTo>
                <a:lnTo>
                  <a:pt x="2041269" y="193878"/>
                </a:lnTo>
                <a:lnTo>
                  <a:pt x="1981197" y="141723"/>
                </a:lnTo>
                <a:lnTo>
                  <a:pt x="1921125" y="113069"/>
                </a:lnTo>
                <a:lnTo>
                  <a:pt x="1896267" y="104667"/>
                </a:lnTo>
                <a:lnTo>
                  <a:pt x="840566" y="104667"/>
                </a:lnTo>
                <a:lnTo>
                  <a:pt x="780494" y="76246"/>
                </a:lnTo>
                <a:close/>
              </a:path>
              <a:path w="6363970" h="484504">
                <a:moveTo>
                  <a:pt x="600400" y="148015"/>
                </a:moveTo>
                <a:lnTo>
                  <a:pt x="540328" y="208573"/>
                </a:lnTo>
                <a:lnTo>
                  <a:pt x="649031" y="208573"/>
                </a:lnTo>
                <a:lnTo>
                  <a:pt x="600400" y="148015"/>
                </a:lnTo>
                <a:close/>
              </a:path>
              <a:path w="6363970" h="484504">
                <a:moveTo>
                  <a:pt x="2161290" y="159251"/>
                </a:moveTo>
                <a:lnTo>
                  <a:pt x="2101341" y="175810"/>
                </a:lnTo>
                <a:lnTo>
                  <a:pt x="2041269" y="193878"/>
                </a:lnTo>
                <a:lnTo>
                  <a:pt x="3238228" y="193878"/>
                </a:lnTo>
                <a:lnTo>
                  <a:pt x="3212395" y="167138"/>
                </a:lnTo>
                <a:lnTo>
                  <a:pt x="3061879" y="167138"/>
                </a:lnTo>
                <a:lnTo>
                  <a:pt x="3046165" y="160981"/>
                </a:lnTo>
                <a:lnTo>
                  <a:pt x="2221362" y="160981"/>
                </a:lnTo>
                <a:lnTo>
                  <a:pt x="2161290" y="159251"/>
                </a:lnTo>
                <a:close/>
              </a:path>
              <a:path w="6363970" h="484504">
                <a:moveTo>
                  <a:pt x="3121951" y="134289"/>
                </a:moveTo>
                <a:lnTo>
                  <a:pt x="3061879" y="167138"/>
                </a:lnTo>
                <a:lnTo>
                  <a:pt x="3212395" y="167138"/>
                </a:lnTo>
                <a:lnTo>
                  <a:pt x="3182023" y="135700"/>
                </a:lnTo>
                <a:lnTo>
                  <a:pt x="3121951" y="134289"/>
                </a:lnTo>
                <a:close/>
              </a:path>
              <a:path w="6363970" h="484504">
                <a:moveTo>
                  <a:pt x="2281434" y="143133"/>
                </a:moveTo>
                <a:lnTo>
                  <a:pt x="2221362" y="160981"/>
                </a:lnTo>
                <a:lnTo>
                  <a:pt x="3046165" y="160981"/>
                </a:lnTo>
                <a:lnTo>
                  <a:pt x="3026130" y="153130"/>
                </a:lnTo>
                <a:lnTo>
                  <a:pt x="2341506" y="153130"/>
                </a:lnTo>
                <a:lnTo>
                  <a:pt x="2281434" y="143133"/>
                </a:lnTo>
                <a:close/>
              </a:path>
              <a:path w="6363970" h="484504">
                <a:moveTo>
                  <a:pt x="2521600" y="85004"/>
                </a:moveTo>
                <a:lnTo>
                  <a:pt x="2461527" y="99331"/>
                </a:lnTo>
                <a:lnTo>
                  <a:pt x="2401455" y="112517"/>
                </a:lnTo>
                <a:lnTo>
                  <a:pt x="2341506" y="153130"/>
                </a:lnTo>
                <a:lnTo>
                  <a:pt x="3026130" y="153130"/>
                </a:lnTo>
                <a:lnTo>
                  <a:pt x="3014610" y="148616"/>
                </a:lnTo>
                <a:lnTo>
                  <a:pt x="2581549" y="148616"/>
                </a:lnTo>
                <a:lnTo>
                  <a:pt x="2521600" y="85004"/>
                </a:lnTo>
                <a:close/>
              </a:path>
              <a:path w="6363970" h="484504">
                <a:moveTo>
                  <a:pt x="2761765" y="70910"/>
                </a:moveTo>
                <a:lnTo>
                  <a:pt x="2701693" y="94081"/>
                </a:lnTo>
                <a:lnTo>
                  <a:pt x="2641621" y="108592"/>
                </a:lnTo>
                <a:lnTo>
                  <a:pt x="2581549" y="148616"/>
                </a:lnTo>
                <a:lnTo>
                  <a:pt x="3014610" y="148616"/>
                </a:lnTo>
                <a:lnTo>
                  <a:pt x="3001807" y="143599"/>
                </a:lnTo>
                <a:lnTo>
                  <a:pt x="2941858" y="138938"/>
                </a:lnTo>
                <a:lnTo>
                  <a:pt x="2881786" y="137577"/>
                </a:lnTo>
                <a:lnTo>
                  <a:pt x="2821714" y="97319"/>
                </a:lnTo>
                <a:lnTo>
                  <a:pt x="2761765" y="70910"/>
                </a:lnTo>
                <a:close/>
              </a:path>
              <a:path w="6363970" h="484504">
                <a:moveTo>
                  <a:pt x="480293" y="145378"/>
                </a:moveTo>
                <a:lnTo>
                  <a:pt x="420258" y="146519"/>
                </a:lnTo>
                <a:lnTo>
                  <a:pt x="481377" y="146519"/>
                </a:lnTo>
                <a:lnTo>
                  <a:pt x="480293" y="145378"/>
                </a:lnTo>
                <a:close/>
              </a:path>
              <a:path w="6363970" h="484504">
                <a:moveTo>
                  <a:pt x="900515" y="98055"/>
                </a:moveTo>
                <a:lnTo>
                  <a:pt x="840566" y="104667"/>
                </a:lnTo>
                <a:lnTo>
                  <a:pt x="1896267" y="104667"/>
                </a:lnTo>
                <a:lnTo>
                  <a:pt x="1884655" y="100741"/>
                </a:lnTo>
                <a:lnTo>
                  <a:pt x="960587" y="100741"/>
                </a:lnTo>
                <a:lnTo>
                  <a:pt x="900515" y="98055"/>
                </a:lnTo>
                <a:close/>
              </a:path>
              <a:path w="6363970" h="484504">
                <a:moveTo>
                  <a:pt x="1020659" y="61146"/>
                </a:moveTo>
                <a:lnTo>
                  <a:pt x="960587" y="100741"/>
                </a:lnTo>
                <a:lnTo>
                  <a:pt x="1884655" y="100741"/>
                </a:lnTo>
                <a:lnTo>
                  <a:pt x="1862664" y="93308"/>
                </a:lnTo>
                <a:lnTo>
                  <a:pt x="1801104" y="93308"/>
                </a:lnTo>
                <a:lnTo>
                  <a:pt x="1768246" y="65881"/>
                </a:lnTo>
                <a:lnTo>
                  <a:pt x="1500866" y="65881"/>
                </a:lnTo>
                <a:lnTo>
                  <a:pt x="1423882" y="63600"/>
                </a:lnTo>
                <a:lnTo>
                  <a:pt x="1080608" y="63600"/>
                </a:lnTo>
                <a:lnTo>
                  <a:pt x="1020659" y="61146"/>
                </a:lnTo>
                <a:close/>
              </a:path>
              <a:path w="6363970" h="484504">
                <a:moveTo>
                  <a:pt x="1861176" y="92805"/>
                </a:moveTo>
                <a:lnTo>
                  <a:pt x="1801104" y="93308"/>
                </a:lnTo>
                <a:lnTo>
                  <a:pt x="1862664" y="93308"/>
                </a:lnTo>
                <a:lnTo>
                  <a:pt x="1861176" y="92805"/>
                </a:lnTo>
                <a:close/>
              </a:path>
              <a:path w="6363970" h="484504">
                <a:moveTo>
                  <a:pt x="1621011" y="49420"/>
                </a:moveTo>
                <a:lnTo>
                  <a:pt x="1560939" y="63600"/>
                </a:lnTo>
                <a:lnTo>
                  <a:pt x="1500866" y="65881"/>
                </a:lnTo>
                <a:lnTo>
                  <a:pt x="1768246" y="65881"/>
                </a:lnTo>
                <a:lnTo>
                  <a:pt x="1749070" y="49874"/>
                </a:lnTo>
                <a:lnTo>
                  <a:pt x="1681083" y="49874"/>
                </a:lnTo>
                <a:lnTo>
                  <a:pt x="1621011" y="49420"/>
                </a:lnTo>
                <a:close/>
              </a:path>
              <a:path w="6363970" h="484504">
                <a:moveTo>
                  <a:pt x="1140680" y="0"/>
                </a:moveTo>
                <a:lnTo>
                  <a:pt x="1080608" y="63600"/>
                </a:lnTo>
                <a:lnTo>
                  <a:pt x="1423882" y="63600"/>
                </a:lnTo>
                <a:lnTo>
                  <a:pt x="1380845" y="62422"/>
                </a:lnTo>
                <a:lnTo>
                  <a:pt x="1334862" y="45127"/>
                </a:lnTo>
                <a:lnTo>
                  <a:pt x="1200752" y="45127"/>
                </a:lnTo>
                <a:lnTo>
                  <a:pt x="1140680" y="0"/>
                </a:lnTo>
                <a:close/>
              </a:path>
              <a:path w="6363970" h="484504">
                <a:moveTo>
                  <a:pt x="1741032" y="43164"/>
                </a:moveTo>
                <a:lnTo>
                  <a:pt x="1681083" y="49874"/>
                </a:lnTo>
                <a:lnTo>
                  <a:pt x="1749070" y="49874"/>
                </a:lnTo>
                <a:lnTo>
                  <a:pt x="1741032" y="43164"/>
                </a:lnTo>
                <a:close/>
              </a:path>
              <a:path w="6363970" h="484504">
                <a:moveTo>
                  <a:pt x="1260824" y="29156"/>
                </a:moveTo>
                <a:lnTo>
                  <a:pt x="1200752" y="45127"/>
                </a:lnTo>
                <a:lnTo>
                  <a:pt x="1334862" y="45127"/>
                </a:lnTo>
                <a:lnTo>
                  <a:pt x="1320773" y="39828"/>
                </a:lnTo>
                <a:lnTo>
                  <a:pt x="1260824" y="29156"/>
                </a:lnTo>
                <a:close/>
              </a:path>
            </a:pathLst>
          </a:custGeom>
          <a:solidFill>
            <a:srgbClr val="9933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2" name="object 32"/>
          <p:cNvSpPr/>
          <p:nvPr/>
        </p:nvSpPr>
        <p:spPr>
          <a:xfrm>
            <a:off x="1729330" y="5642511"/>
            <a:ext cx="6363970" cy="484505"/>
          </a:xfrm>
          <a:custGeom>
            <a:avLst/>
            <a:gdLst/>
            <a:ahLst/>
            <a:cxnLst/>
            <a:rect l="l" t="t" r="r" b="b"/>
            <a:pathLst>
              <a:path w="6363970" h="484504">
                <a:moveTo>
                  <a:pt x="0" y="93860"/>
                </a:moveTo>
                <a:lnTo>
                  <a:pt x="60035" y="55761"/>
                </a:lnTo>
                <a:lnTo>
                  <a:pt x="120070" y="52474"/>
                </a:lnTo>
                <a:lnTo>
                  <a:pt x="180105" y="33903"/>
                </a:lnTo>
                <a:lnTo>
                  <a:pt x="240140" y="47175"/>
                </a:lnTo>
                <a:lnTo>
                  <a:pt x="300188" y="52020"/>
                </a:lnTo>
                <a:lnTo>
                  <a:pt x="360223" y="85323"/>
                </a:lnTo>
                <a:lnTo>
                  <a:pt x="420258" y="146519"/>
                </a:lnTo>
                <a:lnTo>
                  <a:pt x="480293" y="145378"/>
                </a:lnTo>
                <a:lnTo>
                  <a:pt x="540328" y="208573"/>
                </a:lnTo>
                <a:lnTo>
                  <a:pt x="600400" y="148015"/>
                </a:lnTo>
                <a:lnTo>
                  <a:pt x="660350" y="222667"/>
                </a:lnTo>
                <a:lnTo>
                  <a:pt x="720422" y="157877"/>
                </a:lnTo>
                <a:lnTo>
                  <a:pt x="780494" y="76246"/>
                </a:lnTo>
                <a:lnTo>
                  <a:pt x="840566" y="104667"/>
                </a:lnTo>
                <a:lnTo>
                  <a:pt x="900515" y="98055"/>
                </a:lnTo>
                <a:lnTo>
                  <a:pt x="960587" y="100741"/>
                </a:lnTo>
                <a:lnTo>
                  <a:pt x="1020659" y="61146"/>
                </a:lnTo>
                <a:lnTo>
                  <a:pt x="1080608" y="63600"/>
                </a:lnTo>
                <a:lnTo>
                  <a:pt x="1140680" y="0"/>
                </a:lnTo>
                <a:lnTo>
                  <a:pt x="1200752" y="45127"/>
                </a:lnTo>
                <a:lnTo>
                  <a:pt x="1260824" y="29156"/>
                </a:lnTo>
                <a:lnTo>
                  <a:pt x="1320773" y="39828"/>
                </a:lnTo>
                <a:lnTo>
                  <a:pt x="1380845" y="62422"/>
                </a:lnTo>
                <a:lnTo>
                  <a:pt x="1440917" y="64066"/>
                </a:lnTo>
                <a:lnTo>
                  <a:pt x="1500866" y="65881"/>
                </a:lnTo>
                <a:lnTo>
                  <a:pt x="1560939" y="63600"/>
                </a:lnTo>
                <a:lnTo>
                  <a:pt x="1621011" y="49420"/>
                </a:lnTo>
                <a:lnTo>
                  <a:pt x="1681083" y="49874"/>
                </a:lnTo>
                <a:lnTo>
                  <a:pt x="1741032" y="43164"/>
                </a:lnTo>
                <a:lnTo>
                  <a:pt x="1801104" y="93308"/>
                </a:lnTo>
                <a:lnTo>
                  <a:pt x="1861176" y="92805"/>
                </a:lnTo>
                <a:lnTo>
                  <a:pt x="1921125" y="113069"/>
                </a:lnTo>
                <a:lnTo>
                  <a:pt x="1981197" y="141723"/>
                </a:lnTo>
                <a:lnTo>
                  <a:pt x="2041269" y="193878"/>
                </a:lnTo>
                <a:lnTo>
                  <a:pt x="2101341" y="175810"/>
                </a:lnTo>
                <a:lnTo>
                  <a:pt x="2161290" y="159251"/>
                </a:lnTo>
                <a:lnTo>
                  <a:pt x="2221362" y="160981"/>
                </a:lnTo>
                <a:lnTo>
                  <a:pt x="2281434" y="143133"/>
                </a:lnTo>
                <a:lnTo>
                  <a:pt x="2341506" y="153130"/>
                </a:lnTo>
                <a:lnTo>
                  <a:pt x="2401455" y="112517"/>
                </a:lnTo>
                <a:lnTo>
                  <a:pt x="2461527" y="99331"/>
                </a:lnTo>
                <a:lnTo>
                  <a:pt x="2521600" y="85004"/>
                </a:lnTo>
                <a:lnTo>
                  <a:pt x="2581549" y="148616"/>
                </a:lnTo>
                <a:lnTo>
                  <a:pt x="2641621" y="108592"/>
                </a:lnTo>
                <a:lnTo>
                  <a:pt x="2701693" y="94081"/>
                </a:lnTo>
                <a:lnTo>
                  <a:pt x="2761765" y="70910"/>
                </a:lnTo>
                <a:lnTo>
                  <a:pt x="2821714" y="97319"/>
                </a:lnTo>
                <a:lnTo>
                  <a:pt x="2881786" y="137577"/>
                </a:lnTo>
                <a:lnTo>
                  <a:pt x="2941858" y="138938"/>
                </a:lnTo>
                <a:lnTo>
                  <a:pt x="3001807" y="143599"/>
                </a:lnTo>
                <a:lnTo>
                  <a:pt x="3061879" y="167138"/>
                </a:lnTo>
                <a:lnTo>
                  <a:pt x="3121951" y="134289"/>
                </a:lnTo>
                <a:lnTo>
                  <a:pt x="3182023" y="135700"/>
                </a:lnTo>
                <a:lnTo>
                  <a:pt x="3241972" y="197755"/>
                </a:lnTo>
                <a:lnTo>
                  <a:pt x="3302044" y="243017"/>
                </a:lnTo>
                <a:lnTo>
                  <a:pt x="3362116" y="288696"/>
                </a:lnTo>
                <a:lnTo>
                  <a:pt x="3422066" y="315203"/>
                </a:lnTo>
                <a:lnTo>
                  <a:pt x="3482138" y="321729"/>
                </a:lnTo>
                <a:lnTo>
                  <a:pt x="3542210" y="340079"/>
                </a:lnTo>
                <a:lnTo>
                  <a:pt x="3602282" y="362845"/>
                </a:lnTo>
                <a:lnTo>
                  <a:pt x="3662231" y="401091"/>
                </a:lnTo>
                <a:lnTo>
                  <a:pt x="3722303" y="415454"/>
                </a:lnTo>
                <a:lnTo>
                  <a:pt x="3782375" y="415234"/>
                </a:lnTo>
                <a:lnTo>
                  <a:pt x="3842324" y="427046"/>
                </a:lnTo>
                <a:lnTo>
                  <a:pt x="3902396" y="438687"/>
                </a:lnTo>
                <a:lnTo>
                  <a:pt x="3962468" y="443151"/>
                </a:lnTo>
                <a:lnTo>
                  <a:pt x="4022540" y="434492"/>
                </a:lnTo>
                <a:lnTo>
                  <a:pt x="4082489" y="442428"/>
                </a:lnTo>
                <a:lnTo>
                  <a:pt x="4142561" y="436307"/>
                </a:lnTo>
                <a:lnTo>
                  <a:pt x="4202633" y="338386"/>
                </a:lnTo>
                <a:lnTo>
                  <a:pt x="4262583" y="312468"/>
                </a:lnTo>
                <a:lnTo>
                  <a:pt x="4322655" y="325568"/>
                </a:lnTo>
                <a:lnTo>
                  <a:pt x="4382727" y="334878"/>
                </a:lnTo>
                <a:lnTo>
                  <a:pt x="4442799" y="309095"/>
                </a:lnTo>
                <a:lnTo>
                  <a:pt x="4502748" y="306862"/>
                </a:lnTo>
                <a:lnTo>
                  <a:pt x="4562820" y="322048"/>
                </a:lnTo>
                <a:lnTo>
                  <a:pt x="4622892" y="325200"/>
                </a:lnTo>
                <a:lnTo>
                  <a:pt x="4682841" y="342360"/>
                </a:lnTo>
                <a:lnTo>
                  <a:pt x="4742913" y="343084"/>
                </a:lnTo>
                <a:lnTo>
                  <a:pt x="4802985" y="324660"/>
                </a:lnTo>
                <a:lnTo>
                  <a:pt x="4863057" y="319680"/>
                </a:lnTo>
                <a:lnTo>
                  <a:pt x="4923006" y="342041"/>
                </a:lnTo>
                <a:lnTo>
                  <a:pt x="4983078" y="347966"/>
                </a:lnTo>
                <a:lnTo>
                  <a:pt x="5043150" y="357006"/>
                </a:lnTo>
                <a:lnTo>
                  <a:pt x="5103100" y="345832"/>
                </a:lnTo>
                <a:lnTo>
                  <a:pt x="5163172" y="341171"/>
                </a:lnTo>
                <a:lnTo>
                  <a:pt x="5223244" y="365678"/>
                </a:lnTo>
                <a:lnTo>
                  <a:pt x="5283316" y="366905"/>
                </a:lnTo>
                <a:lnTo>
                  <a:pt x="5343265" y="368230"/>
                </a:lnTo>
                <a:lnTo>
                  <a:pt x="5403337" y="367641"/>
                </a:lnTo>
                <a:lnTo>
                  <a:pt x="5463409" y="357963"/>
                </a:lnTo>
                <a:lnTo>
                  <a:pt x="5523358" y="365764"/>
                </a:lnTo>
                <a:lnTo>
                  <a:pt x="5583430" y="356417"/>
                </a:lnTo>
                <a:lnTo>
                  <a:pt x="5643502" y="358650"/>
                </a:lnTo>
                <a:lnTo>
                  <a:pt x="5703574" y="350297"/>
                </a:lnTo>
                <a:lnTo>
                  <a:pt x="5763523" y="346286"/>
                </a:lnTo>
                <a:lnTo>
                  <a:pt x="5823595" y="347966"/>
                </a:lnTo>
                <a:lnTo>
                  <a:pt x="5883667" y="335835"/>
                </a:lnTo>
                <a:lnTo>
                  <a:pt x="5943617" y="332731"/>
                </a:lnTo>
                <a:lnTo>
                  <a:pt x="6003689" y="317718"/>
                </a:lnTo>
                <a:lnTo>
                  <a:pt x="6063761" y="342091"/>
                </a:lnTo>
                <a:lnTo>
                  <a:pt x="6123833" y="329076"/>
                </a:lnTo>
                <a:lnTo>
                  <a:pt x="6183782" y="310873"/>
                </a:lnTo>
                <a:lnTo>
                  <a:pt x="6243854" y="337478"/>
                </a:lnTo>
                <a:lnTo>
                  <a:pt x="6303926" y="329358"/>
                </a:lnTo>
                <a:lnTo>
                  <a:pt x="6363875" y="318490"/>
                </a:lnTo>
                <a:lnTo>
                  <a:pt x="6363875" y="340349"/>
                </a:lnTo>
                <a:lnTo>
                  <a:pt x="6303926" y="353130"/>
                </a:lnTo>
                <a:lnTo>
                  <a:pt x="6243854" y="363483"/>
                </a:lnTo>
                <a:lnTo>
                  <a:pt x="6183782" y="336289"/>
                </a:lnTo>
                <a:lnTo>
                  <a:pt x="6123833" y="352676"/>
                </a:lnTo>
                <a:lnTo>
                  <a:pt x="6063761" y="368279"/>
                </a:lnTo>
                <a:lnTo>
                  <a:pt x="6003689" y="346052"/>
                </a:lnTo>
                <a:lnTo>
                  <a:pt x="5943617" y="360980"/>
                </a:lnTo>
                <a:lnTo>
                  <a:pt x="5883667" y="365764"/>
                </a:lnTo>
                <a:lnTo>
                  <a:pt x="5823595" y="381281"/>
                </a:lnTo>
                <a:lnTo>
                  <a:pt x="5763523" y="376031"/>
                </a:lnTo>
                <a:lnTo>
                  <a:pt x="5703574" y="377859"/>
                </a:lnTo>
                <a:lnTo>
                  <a:pt x="5643502" y="383378"/>
                </a:lnTo>
                <a:lnTo>
                  <a:pt x="5583430" y="382471"/>
                </a:lnTo>
                <a:lnTo>
                  <a:pt x="5523358" y="391143"/>
                </a:lnTo>
                <a:lnTo>
                  <a:pt x="5463409" y="385476"/>
                </a:lnTo>
                <a:lnTo>
                  <a:pt x="5403337" y="393964"/>
                </a:lnTo>
                <a:lnTo>
                  <a:pt x="5343265" y="386298"/>
                </a:lnTo>
                <a:lnTo>
                  <a:pt x="5283316" y="384298"/>
                </a:lnTo>
                <a:lnTo>
                  <a:pt x="5223244" y="386617"/>
                </a:lnTo>
                <a:lnTo>
                  <a:pt x="5163172" y="368365"/>
                </a:lnTo>
                <a:lnTo>
                  <a:pt x="5103100" y="381968"/>
                </a:lnTo>
                <a:lnTo>
                  <a:pt x="5043150" y="390542"/>
                </a:lnTo>
                <a:lnTo>
                  <a:pt x="4983078" y="381195"/>
                </a:lnTo>
                <a:lnTo>
                  <a:pt x="4923006" y="381551"/>
                </a:lnTo>
                <a:lnTo>
                  <a:pt x="4863057" y="376902"/>
                </a:lnTo>
                <a:lnTo>
                  <a:pt x="4802985" y="390174"/>
                </a:lnTo>
                <a:lnTo>
                  <a:pt x="4742913" y="407015"/>
                </a:lnTo>
                <a:lnTo>
                  <a:pt x="4682841" y="406377"/>
                </a:lnTo>
                <a:lnTo>
                  <a:pt x="4622892" y="400122"/>
                </a:lnTo>
                <a:lnTo>
                  <a:pt x="4562820" y="400539"/>
                </a:lnTo>
                <a:lnTo>
                  <a:pt x="4502748" y="397166"/>
                </a:lnTo>
                <a:lnTo>
                  <a:pt x="4442799" y="399300"/>
                </a:lnTo>
                <a:lnTo>
                  <a:pt x="4382727" y="404869"/>
                </a:lnTo>
                <a:lnTo>
                  <a:pt x="4322655" y="406745"/>
                </a:lnTo>
                <a:lnTo>
                  <a:pt x="4262583" y="404231"/>
                </a:lnTo>
                <a:lnTo>
                  <a:pt x="4202633" y="400588"/>
                </a:lnTo>
                <a:lnTo>
                  <a:pt x="4142561" y="479386"/>
                </a:lnTo>
                <a:lnTo>
                  <a:pt x="4082489" y="484403"/>
                </a:lnTo>
                <a:lnTo>
                  <a:pt x="4022540" y="482403"/>
                </a:lnTo>
                <a:lnTo>
                  <a:pt x="3962468" y="482403"/>
                </a:lnTo>
                <a:lnTo>
                  <a:pt x="3902396" y="482403"/>
                </a:lnTo>
                <a:lnTo>
                  <a:pt x="3842324" y="482403"/>
                </a:lnTo>
                <a:lnTo>
                  <a:pt x="3782375" y="474369"/>
                </a:lnTo>
                <a:lnTo>
                  <a:pt x="3722303" y="478380"/>
                </a:lnTo>
                <a:lnTo>
                  <a:pt x="3662231" y="476380"/>
                </a:lnTo>
                <a:lnTo>
                  <a:pt x="3602282" y="474369"/>
                </a:lnTo>
                <a:lnTo>
                  <a:pt x="3542210" y="464323"/>
                </a:lnTo>
                <a:lnTo>
                  <a:pt x="3482138" y="458300"/>
                </a:lnTo>
                <a:lnTo>
                  <a:pt x="3422066" y="455295"/>
                </a:lnTo>
                <a:lnTo>
                  <a:pt x="3362116" y="453283"/>
                </a:lnTo>
                <a:lnTo>
                  <a:pt x="3302044" y="443703"/>
                </a:lnTo>
                <a:lnTo>
                  <a:pt x="3241972" y="446488"/>
                </a:lnTo>
                <a:lnTo>
                  <a:pt x="3182023" y="446672"/>
                </a:lnTo>
                <a:lnTo>
                  <a:pt x="3121951" y="446807"/>
                </a:lnTo>
                <a:lnTo>
                  <a:pt x="3061879" y="455847"/>
                </a:lnTo>
                <a:lnTo>
                  <a:pt x="3001807" y="454240"/>
                </a:lnTo>
                <a:lnTo>
                  <a:pt x="2941858" y="451554"/>
                </a:lnTo>
                <a:lnTo>
                  <a:pt x="2881786" y="444930"/>
                </a:lnTo>
                <a:lnTo>
                  <a:pt x="2821714" y="439189"/>
                </a:lnTo>
                <a:lnTo>
                  <a:pt x="2761765" y="441790"/>
                </a:lnTo>
                <a:lnTo>
                  <a:pt x="2701693" y="437816"/>
                </a:lnTo>
                <a:lnTo>
                  <a:pt x="2641621" y="437092"/>
                </a:lnTo>
                <a:lnTo>
                  <a:pt x="2581549" y="429511"/>
                </a:lnTo>
                <a:lnTo>
                  <a:pt x="2521600" y="423219"/>
                </a:lnTo>
                <a:lnTo>
                  <a:pt x="2461527" y="422164"/>
                </a:lnTo>
                <a:lnTo>
                  <a:pt x="2401455" y="421391"/>
                </a:lnTo>
                <a:lnTo>
                  <a:pt x="2341506" y="425905"/>
                </a:lnTo>
                <a:lnTo>
                  <a:pt x="2281434" y="415418"/>
                </a:lnTo>
                <a:lnTo>
                  <a:pt x="2221362" y="418693"/>
                </a:lnTo>
                <a:lnTo>
                  <a:pt x="2161290" y="364305"/>
                </a:lnTo>
                <a:lnTo>
                  <a:pt x="2101341" y="370290"/>
                </a:lnTo>
                <a:lnTo>
                  <a:pt x="2041269" y="382422"/>
                </a:lnTo>
                <a:lnTo>
                  <a:pt x="1981197" y="377810"/>
                </a:lnTo>
                <a:lnTo>
                  <a:pt x="1921125" y="379821"/>
                </a:lnTo>
                <a:lnTo>
                  <a:pt x="1861176" y="377810"/>
                </a:lnTo>
                <a:lnTo>
                  <a:pt x="1801104" y="415001"/>
                </a:lnTo>
                <a:lnTo>
                  <a:pt x="1741032" y="437632"/>
                </a:lnTo>
                <a:lnTo>
                  <a:pt x="1681083" y="438588"/>
                </a:lnTo>
                <a:lnTo>
                  <a:pt x="1621011" y="438269"/>
                </a:lnTo>
                <a:lnTo>
                  <a:pt x="1560939" y="437914"/>
                </a:lnTo>
                <a:lnTo>
                  <a:pt x="1500866" y="430014"/>
                </a:lnTo>
                <a:lnTo>
                  <a:pt x="1440917" y="433522"/>
                </a:lnTo>
                <a:lnTo>
                  <a:pt x="1380845" y="433805"/>
                </a:lnTo>
                <a:lnTo>
                  <a:pt x="1320773" y="432615"/>
                </a:lnTo>
                <a:lnTo>
                  <a:pt x="1260824" y="427463"/>
                </a:lnTo>
                <a:lnTo>
                  <a:pt x="1200752" y="432382"/>
                </a:lnTo>
                <a:lnTo>
                  <a:pt x="1140680" y="428959"/>
                </a:lnTo>
                <a:lnTo>
                  <a:pt x="1080608" y="431891"/>
                </a:lnTo>
                <a:lnTo>
                  <a:pt x="1020659" y="433302"/>
                </a:lnTo>
                <a:lnTo>
                  <a:pt x="960587" y="429193"/>
                </a:lnTo>
                <a:lnTo>
                  <a:pt x="900515" y="429561"/>
                </a:lnTo>
                <a:lnTo>
                  <a:pt x="840566" y="424360"/>
                </a:lnTo>
                <a:lnTo>
                  <a:pt x="780494" y="420655"/>
                </a:lnTo>
                <a:lnTo>
                  <a:pt x="720422" y="433854"/>
                </a:lnTo>
                <a:lnTo>
                  <a:pt x="660350" y="444022"/>
                </a:lnTo>
                <a:lnTo>
                  <a:pt x="600400" y="440686"/>
                </a:lnTo>
                <a:lnTo>
                  <a:pt x="540328" y="430382"/>
                </a:lnTo>
                <a:lnTo>
                  <a:pt x="480293" y="436859"/>
                </a:lnTo>
                <a:lnTo>
                  <a:pt x="420258" y="458533"/>
                </a:lnTo>
                <a:lnTo>
                  <a:pt x="360223" y="463047"/>
                </a:lnTo>
                <a:lnTo>
                  <a:pt x="300188" y="452376"/>
                </a:lnTo>
                <a:lnTo>
                  <a:pt x="240140" y="443703"/>
                </a:lnTo>
                <a:lnTo>
                  <a:pt x="180105" y="442060"/>
                </a:lnTo>
                <a:lnTo>
                  <a:pt x="120070" y="442060"/>
                </a:lnTo>
                <a:lnTo>
                  <a:pt x="60035" y="442060"/>
                </a:lnTo>
                <a:lnTo>
                  <a:pt x="0" y="442060"/>
                </a:lnTo>
                <a:lnTo>
                  <a:pt x="0" y="93860"/>
                </a:lnTo>
              </a:path>
            </a:pathLst>
          </a:custGeom>
          <a:ln w="117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3" name="object 33"/>
          <p:cNvSpPr/>
          <p:nvPr/>
        </p:nvSpPr>
        <p:spPr>
          <a:xfrm>
            <a:off x="5751871" y="5905742"/>
            <a:ext cx="2341880" cy="179705"/>
          </a:xfrm>
          <a:custGeom>
            <a:avLst/>
            <a:gdLst/>
            <a:ahLst/>
            <a:cxnLst/>
            <a:rect l="l" t="t" r="r" b="b"/>
            <a:pathLst>
              <a:path w="2341879" h="179704">
                <a:moveTo>
                  <a:pt x="240042" y="28248"/>
                </a:moveTo>
                <a:lnTo>
                  <a:pt x="180093" y="58276"/>
                </a:lnTo>
                <a:lnTo>
                  <a:pt x="120021" y="156197"/>
                </a:lnTo>
                <a:lnTo>
                  <a:pt x="59949" y="162771"/>
                </a:lnTo>
                <a:lnTo>
                  <a:pt x="0" y="171260"/>
                </a:lnTo>
                <a:lnTo>
                  <a:pt x="59949" y="179196"/>
                </a:lnTo>
                <a:lnTo>
                  <a:pt x="120021" y="173075"/>
                </a:lnTo>
                <a:lnTo>
                  <a:pt x="180093" y="75154"/>
                </a:lnTo>
                <a:lnTo>
                  <a:pt x="240042" y="49236"/>
                </a:lnTo>
                <a:lnTo>
                  <a:pt x="412399" y="49236"/>
                </a:lnTo>
                <a:lnTo>
                  <a:pt x="415057" y="48095"/>
                </a:lnTo>
                <a:lnTo>
                  <a:pt x="360186" y="48095"/>
                </a:lnTo>
                <a:lnTo>
                  <a:pt x="300114" y="40073"/>
                </a:lnTo>
                <a:lnTo>
                  <a:pt x="240042" y="28248"/>
                </a:lnTo>
                <a:close/>
              </a:path>
              <a:path w="2341879" h="179704">
                <a:moveTo>
                  <a:pt x="1834705" y="77939"/>
                </a:moveTo>
                <a:lnTo>
                  <a:pt x="1140631" y="77939"/>
                </a:lnTo>
                <a:lnTo>
                  <a:pt x="1200703" y="102446"/>
                </a:lnTo>
                <a:lnTo>
                  <a:pt x="1320724" y="104998"/>
                </a:lnTo>
                <a:lnTo>
                  <a:pt x="1380796" y="104409"/>
                </a:lnTo>
                <a:lnTo>
                  <a:pt x="1440868" y="94731"/>
                </a:lnTo>
                <a:lnTo>
                  <a:pt x="1550956" y="94731"/>
                </a:lnTo>
                <a:lnTo>
                  <a:pt x="1560889" y="93186"/>
                </a:lnTo>
                <a:lnTo>
                  <a:pt x="1637016" y="93186"/>
                </a:lnTo>
                <a:lnTo>
                  <a:pt x="1681033" y="87065"/>
                </a:lnTo>
                <a:lnTo>
                  <a:pt x="1740983" y="83054"/>
                </a:lnTo>
                <a:lnTo>
                  <a:pt x="1809376" y="83054"/>
                </a:lnTo>
                <a:lnTo>
                  <a:pt x="1834705" y="77939"/>
                </a:lnTo>
                <a:close/>
              </a:path>
              <a:path w="2341879" h="179704">
                <a:moveTo>
                  <a:pt x="1550956" y="94731"/>
                </a:moveTo>
                <a:lnTo>
                  <a:pt x="1440868" y="94731"/>
                </a:lnTo>
                <a:lnTo>
                  <a:pt x="1500817" y="102532"/>
                </a:lnTo>
                <a:lnTo>
                  <a:pt x="1550956" y="94731"/>
                </a:lnTo>
                <a:close/>
              </a:path>
              <a:path w="2341879" h="179704">
                <a:moveTo>
                  <a:pt x="1637016" y="93186"/>
                </a:moveTo>
                <a:lnTo>
                  <a:pt x="1560889" y="93186"/>
                </a:lnTo>
                <a:lnTo>
                  <a:pt x="1620961" y="95418"/>
                </a:lnTo>
                <a:lnTo>
                  <a:pt x="1637016" y="93186"/>
                </a:lnTo>
                <a:close/>
              </a:path>
              <a:path w="2341879" h="179704">
                <a:moveTo>
                  <a:pt x="1216722" y="56448"/>
                </a:moveTo>
                <a:lnTo>
                  <a:pt x="840516" y="56448"/>
                </a:lnTo>
                <a:lnTo>
                  <a:pt x="900466" y="78810"/>
                </a:lnTo>
                <a:lnTo>
                  <a:pt x="960538" y="84734"/>
                </a:lnTo>
                <a:lnTo>
                  <a:pt x="1020610" y="93774"/>
                </a:lnTo>
                <a:lnTo>
                  <a:pt x="1080559" y="82600"/>
                </a:lnTo>
                <a:lnTo>
                  <a:pt x="1140631" y="77939"/>
                </a:lnTo>
                <a:lnTo>
                  <a:pt x="1834705" y="77939"/>
                </a:lnTo>
                <a:lnTo>
                  <a:pt x="1861127" y="72603"/>
                </a:lnTo>
                <a:lnTo>
                  <a:pt x="1921076" y="69500"/>
                </a:lnTo>
                <a:lnTo>
                  <a:pt x="1942081" y="64250"/>
                </a:lnTo>
                <a:lnTo>
                  <a:pt x="1320724" y="64250"/>
                </a:lnTo>
                <a:lnTo>
                  <a:pt x="1260775" y="56583"/>
                </a:lnTo>
                <a:lnTo>
                  <a:pt x="1216722" y="56448"/>
                </a:lnTo>
                <a:close/>
              </a:path>
              <a:path w="2341879" h="179704">
                <a:moveTo>
                  <a:pt x="1809376" y="83054"/>
                </a:moveTo>
                <a:lnTo>
                  <a:pt x="1740983" y="83054"/>
                </a:lnTo>
                <a:lnTo>
                  <a:pt x="1801055" y="84734"/>
                </a:lnTo>
                <a:lnTo>
                  <a:pt x="1809376" y="83054"/>
                </a:lnTo>
                <a:close/>
              </a:path>
              <a:path w="2341879" h="179704">
                <a:moveTo>
                  <a:pt x="641196" y="43630"/>
                </a:moveTo>
                <a:lnTo>
                  <a:pt x="480207" y="43630"/>
                </a:lnTo>
                <a:lnTo>
                  <a:pt x="540279" y="58816"/>
                </a:lnTo>
                <a:lnTo>
                  <a:pt x="600351" y="61968"/>
                </a:lnTo>
                <a:lnTo>
                  <a:pt x="660300" y="79129"/>
                </a:lnTo>
                <a:lnTo>
                  <a:pt x="720372" y="79852"/>
                </a:lnTo>
                <a:lnTo>
                  <a:pt x="780444" y="61428"/>
                </a:lnTo>
                <a:lnTo>
                  <a:pt x="840516" y="56448"/>
                </a:lnTo>
                <a:lnTo>
                  <a:pt x="1216722" y="56448"/>
                </a:lnTo>
                <a:lnTo>
                  <a:pt x="1200703" y="56399"/>
                </a:lnTo>
                <a:lnTo>
                  <a:pt x="1186601" y="49555"/>
                </a:lnTo>
                <a:lnTo>
                  <a:pt x="720372" y="49555"/>
                </a:lnTo>
                <a:lnTo>
                  <a:pt x="660300" y="49052"/>
                </a:lnTo>
                <a:lnTo>
                  <a:pt x="641196" y="43630"/>
                </a:lnTo>
                <a:close/>
              </a:path>
              <a:path w="2341879" h="179704">
                <a:moveTo>
                  <a:pt x="2138700" y="54486"/>
                </a:moveTo>
                <a:lnTo>
                  <a:pt x="1981148" y="54486"/>
                </a:lnTo>
                <a:lnTo>
                  <a:pt x="2041220" y="78859"/>
                </a:lnTo>
                <a:lnTo>
                  <a:pt x="2101292" y="65844"/>
                </a:lnTo>
                <a:lnTo>
                  <a:pt x="2138700" y="54486"/>
                </a:lnTo>
                <a:close/>
              </a:path>
              <a:path w="2341879" h="179704">
                <a:moveTo>
                  <a:pt x="2341334" y="47641"/>
                </a:moveTo>
                <a:lnTo>
                  <a:pt x="2161241" y="47641"/>
                </a:lnTo>
                <a:lnTo>
                  <a:pt x="2221313" y="74247"/>
                </a:lnTo>
                <a:lnTo>
                  <a:pt x="2281385" y="66126"/>
                </a:lnTo>
                <a:lnTo>
                  <a:pt x="2341334" y="55259"/>
                </a:lnTo>
                <a:lnTo>
                  <a:pt x="2341334" y="47641"/>
                </a:lnTo>
                <a:close/>
              </a:path>
              <a:path w="2341879" h="179704">
                <a:moveTo>
                  <a:pt x="412399" y="49236"/>
                </a:moveTo>
                <a:lnTo>
                  <a:pt x="240042" y="49236"/>
                </a:lnTo>
                <a:lnTo>
                  <a:pt x="300114" y="62336"/>
                </a:lnTo>
                <a:lnTo>
                  <a:pt x="360186" y="71646"/>
                </a:lnTo>
                <a:lnTo>
                  <a:pt x="412399" y="49236"/>
                </a:lnTo>
                <a:close/>
              </a:path>
              <a:path w="2341879" h="179704">
                <a:moveTo>
                  <a:pt x="1440868" y="47052"/>
                </a:moveTo>
                <a:lnTo>
                  <a:pt x="1380796" y="56767"/>
                </a:lnTo>
                <a:lnTo>
                  <a:pt x="1320724" y="64250"/>
                </a:lnTo>
                <a:lnTo>
                  <a:pt x="1942081" y="64250"/>
                </a:lnTo>
                <a:lnTo>
                  <a:pt x="1974915" y="56044"/>
                </a:lnTo>
                <a:lnTo>
                  <a:pt x="1500817" y="56044"/>
                </a:lnTo>
                <a:lnTo>
                  <a:pt x="1440868" y="47052"/>
                </a:lnTo>
                <a:close/>
              </a:path>
              <a:path w="2341879" h="179704">
                <a:moveTo>
                  <a:pt x="1560889" y="42710"/>
                </a:moveTo>
                <a:lnTo>
                  <a:pt x="1500817" y="56044"/>
                </a:lnTo>
                <a:lnTo>
                  <a:pt x="1974915" y="56044"/>
                </a:lnTo>
                <a:lnTo>
                  <a:pt x="1981148" y="54486"/>
                </a:lnTo>
                <a:lnTo>
                  <a:pt x="2138700" y="54486"/>
                </a:lnTo>
                <a:lnTo>
                  <a:pt x="2161241" y="47641"/>
                </a:lnTo>
                <a:lnTo>
                  <a:pt x="2341334" y="47641"/>
                </a:lnTo>
                <a:lnTo>
                  <a:pt x="2341334" y="45311"/>
                </a:lnTo>
                <a:lnTo>
                  <a:pt x="1620961" y="45311"/>
                </a:lnTo>
                <a:lnTo>
                  <a:pt x="1560889" y="42710"/>
                </a:lnTo>
                <a:close/>
              </a:path>
              <a:path w="2341879" h="179704">
                <a:moveTo>
                  <a:pt x="840516" y="7445"/>
                </a:moveTo>
                <a:lnTo>
                  <a:pt x="780444" y="21821"/>
                </a:lnTo>
                <a:lnTo>
                  <a:pt x="720372" y="49555"/>
                </a:lnTo>
                <a:lnTo>
                  <a:pt x="1186601" y="49555"/>
                </a:lnTo>
                <a:lnTo>
                  <a:pt x="1182659" y="47641"/>
                </a:lnTo>
                <a:lnTo>
                  <a:pt x="1020610" y="47641"/>
                </a:lnTo>
                <a:lnTo>
                  <a:pt x="960538" y="30162"/>
                </a:lnTo>
                <a:lnTo>
                  <a:pt x="900466" y="29892"/>
                </a:lnTo>
                <a:lnTo>
                  <a:pt x="840516" y="7445"/>
                </a:lnTo>
                <a:close/>
              </a:path>
              <a:path w="2341879" h="179704">
                <a:moveTo>
                  <a:pt x="480207" y="14425"/>
                </a:moveTo>
                <a:lnTo>
                  <a:pt x="420258" y="17209"/>
                </a:lnTo>
                <a:lnTo>
                  <a:pt x="360186" y="48095"/>
                </a:lnTo>
                <a:lnTo>
                  <a:pt x="415057" y="48095"/>
                </a:lnTo>
                <a:lnTo>
                  <a:pt x="420258" y="45863"/>
                </a:lnTo>
                <a:lnTo>
                  <a:pt x="480207" y="43630"/>
                </a:lnTo>
                <a:lnTo>
                  <a:pt x="641196" y="43630"/>
                </a:lnTo>
                <a:lnTo>
                  <a:pt x="600351" y="32039"/>
                </a:lnTo>
                <a:lnTo>
                  <a:pt x="540279" y="29021"/>
                </a:lnTo>
                <a:lnTo>
                  <a:pt x="480207" y="14425"/>
                </a:lnTo>
                <a:close/>
              </a:path>
              <a:path w="2341879" h="179704">
                <a:moveTo>
                  <a:pt x="1140631" y="27243"/>
                </a:moveTo>
                <a:lnTo>
                  <a:pt x="1080559" y="34958"/>
                </a:lnTo>
                <a:lnTo>
                  <a:pt x="1020610" y="47641"/>
                </a:lnTo>
                <a:lnTo>
                  <a:pt x="1182659" y="47641"/>
                </a:lnTo>
                <a:lnTo>
                  <a:pt x="1140631" y="27243"/>
                </a:lnTo>
                <a:close/>
              </a:path>
              <a:path w="2341879" h="179704">
                <a:moveTo>
                  <a:pt x="1740983" y="32910"/>
                </a:moveTo>
                <a:lnTo>
                  <a:pt x="1681033" y="37424"/>
                </a:lnTo>
                <a:lnTo>
                  <a:pt x="1620961" y="45311"/>
                </a:lnTo>
                <a:lnTo>
                  <a:pt x="2341334" y="45311"/>
                </a:lnTo>
                <a:lnTo>
                  <a:pt x="2341334" y="36369"/>
                </a:lnTo>
                <a:lnTo>
                  <a:pt x="1801055" y="36369"/>
                </a:lnTo>
                <a:lnTo>
                  <a:pt x="1740983" y="32910"/>
                </a:lnTo>
                <a:close/>
              </a:path>
              <a:path w="2341879" h="179704">
                <a:moveTo>
                  <a:pt x="1861127" y="21821"/>
                </a:moveTo>
                <a:lnTo>
                  <a:pt x="1801055" y="36369"/>
                </a:lnTo>
                <a:lnTo>
                  <a:pt x="2341334" y="36369"/>
                </a:lnTo>
                <a:lnTo>
                  <a:pt x="2341334" y="30898"/>
                </a:lnTo>
                <a:lnTo>
                  <a:pt x="2041220" y="30898"/>
                </a:lnTo>
                <a:lnTo>
                  <a:pt x="2028257" y="26102"/>
                </a:lnTo>
                <a:lnTo>
                  <a:pt x="1921076" y="26102"/>
                </a:lnTo>
                <a:lnTo>
                  <a:pt x="1861127" y="21821"/>
                </a:lnTo>
                <a:close/>
              </a:path>
              <a:path w="2341879" h="179704">
                <a:moveTo>
                  <a:pt x="2161241" y="0"/>
                </a:moveTo>
                <a:lnTo>
                  <a:pt x="2101292" y="18853"/>
                </a:lnTo>
                <a:lnTo>
                  <a:pt x="2041220" y="30898"/>
                </a:lnTo>
                <a:lnTo>
                  <a:pt x="2341334" y="30898"/>
                </a:lnTo>
                <a:lnTo>
                  <a:pt x="2341334" y="20214"/>
                </a:lnTo>
                <a:lnTo>
                  <a:pt x="2221313" y="20214"/>
                </a:lnTo>
                <a:lnTo>
                  <a:pt x="2161241" y="0"/>
                </a:lnTo>
                <a:close/>
              </a:path>
              <a:path w="2341879" h="179704">
                <a:moveTo>
                  <a:pt x="1981148" y="8672"/>
                </a:moveTo>
                <a:lnTo>
                  <a:pt x="1921076" y="26102"/>
                </a:lnTo>
                <a:lnTo>
                  <a:pt x="2028257" y="26102"/>
                </a:lnTo>
                <a:lnTo>
                  <a:pt x="1981148" y="8672"/>
                </a:lnTo>
                <a:close/>
              </a:path>
              <a:path w="2341879" h="179704">
                <a:moveTo>
                  <a:pt x="2341334" y="6034"/>
                </a:moveTo>
                <a:lnTo>
                  <a:pt x="2281385" y="19625"/>
                </a:lnTo>
                <a:lnTo>
                  <a:pt x="2221313" y="20214"/>
                </a:lnTo>
                <a:lnTo>
                  <a:pt x="2341334" y="20214"/>
                </a:lnTo>
                <a:lnTo>
                  <a:pt x="2341334" y="6034"/>
                </a:lnTo>
                <a:close/>
              </a:path>
            </a:pathLst>
          </a:custGeom>
          <a:solidFill>
            <a:srgbClr val="FF66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4" name="object 34"/>
          <p:cNvSpPr/>
          <p:nvPr/>
        </p:nvSpPr>
        <p:spPr>
          <a:xfrm>
            <a:off x="1729330" y="5642511"/>
            <a:ext cx="6363970" cy="443230"/>
          </a:xfrm>
          <a:custGeom>
            <a:avLst/>
            <a:gdLst/>
            <a:ahLst/>
            <a:cxnLst/>
            <a:rect l="l" t="t" r="r" b="b"/>
            <a:pathLst>
              <a:path w="6363970" h="443229">
                <a:moveTo>
                  <a:pt x="0" y="93860"/>
                </a:moveTo>
                <a:lnTo>
                  <a:pt x="60035" y="55761"/>
                </a:lnTo>
                <a:lnTo>
                  <a:pt x="120070" y="52474"/>
                </a:lnTo>
                <a:lnTo>
                  <a:pt x="180105" y="33903"/>
                </a:lnTo>
                <a:lnTo>
                  <a:pt x="240140" y="47175"/>
                </a:lnTo>
                <a:lnTo>
                  <a:pt x="300188" y="52020"/>
                </a:lnTo>
                <a:lnTo>
                  <a:pt x="360223" y="85323"/>
                </a:lnTo>
                <a:lnTo>
                  <a:pt x="420258" y="146519"/>
                </a:lnTo>
                <a:lnTo>
                  <a:pt x="480293" y="145378"/>
                </a:lnTo>
                <a:lnTo>
                  <a:pt x="540328" y="208573"/>
                </a:lnTo>
                <a:lnTo>
                  <a:pt x="600400" y="148015"/>
                </a:lnTo>
                <a:lnTo>
                  <a:pt x="660350" y="222667"/>
                </a:lnTo>
                <a:lnTo>
                  <a:pt x="720422" y="157877"/>
                </a:lnTo>
                <a:lnTo>
                  <a:pt x="780494" y="76246"/>
                </a:lnTo>
                <a:lnTo>
                  <a:pt x="840566" y="104667"/>
                </a:lnTo>
                <a:lnTo>
                  <a:pt x="900515" y="98055"/>
                </a:lnTo>
                <a:lnTo>
                  <a:pt x="960587" y="100741"/>
                </a:lnTo>
                <a:lnTo>
                  <a:pt x="1020659" y="61146"/>
                </a:lnTo>
                <a:lnTo>
                  <a:pt x="1080608" y="63600"/>
                </a:lnTo>
                <a:lnTo>
                  <a:pt x="1140680" y="0"/>
                </a:lnTo>
                <a:lnTo>
                  <a:pt x="1200752" y="45127"/>
                </a:lnTo>
                <a:lnTo>
                  <a:pt x="1260824" y="29156"/>
                </a:lnTo>
                <a:lnTo>
                  <a:pt x="1320773" y="39828"/>
                </a:lnTo>
                <a:lnTo>
                  <a:pt x="1380845" y="62422"/>
                </a:lnTo>
                <a:lnTo>
                  <a:pt x="1440917" y="64066"/>
                </a:lnTo>
                <a:lnTo>
                  <a:pt x="1500866" y="65881"/>
                </a:lnTo>
                <a:lnTo>
                  <a:pt x="1560939" y="63600"/>
                </a:lnTo>
                <a:lnTo>
                  <a:pt x="1621011" y="49420"/>
                </a:lnTo>
                <a:lnTo>
                  <a:pt x="1681083" y="49874"/>
                </a:lnTo>
                <a:lnTo>
                  <a:pt x="1741032" y="43164"/>
                </a:lnTo>
                <a:lnTo>
                  <a:pt x="1801104" y="93308"/>
                </a:lnTo>
                <a:lnTo>
                  <a:pt x="1861176" y="92805"/>
                </a:lnTo>
                <a:lnTo>
                  <a:pt x="1921125" y="113069"/>
                </a:lnTo>
                <a:lnTo>
                  <a:pt x="1981197" y="141723"/>
                </a:lnTo>
                <a:lnTo>
                  <a:pt x="2041269" y="193878"/>
                </a:lnTo>
                <a:lnTo>
                  <a:pt x="2101341" y="175810"/>
                </a:lnTo>
                <a:lnTo>
                  <a:pt x="2161290" y="159251"/>
                </a:lnTo>
                <a:lnTo>
                  <a:pt x="2221362" y="160981"/>
                </a:lnTo>
                <a:lnTo>
                  <a:pt x="2281434" y="143133"/>
                </a:lnTo>
                <a:lnTo>
                  <a:pt x="2341506" y="153130"/>
                </a:lnTo>
                <a:lnTo>
                  <a:pt x="2401455" y="112517"/>
                </a:lnTo>
                <a:lnTo>
                  <a:pt x="2461527" y="99331"/>
                </a:lnTo>
                <a:lnTo>
                  <a:pt x="2521600" y="85004"/>
                </a:lnTo>
                <a:lnTo>
                  <a:pt x="2581549" y="148616"/>
                </a:lnTo>
                <a:lnTo>
                  <a:pt x="2641621" y="108592"/>
                </a:lnTo>
                <a:lnTo>
                  <a:pt x="2701693" y="94081"/>
                </a:lnTo>
                <a:lnTo>
                  <a:pt x="2761765" y="70910"/>
                </a:lnTo>
                <a:lnTo>
                  <a:pt x="2821714" y="97331"/>
                </a:lnTo>
                <a:lnTo>
                  <a:pt x="2881786" y="137577"/>
                </a:lnTo>
                <a:lnTo>
                  <a:pt x="2941858" y="138938"/>
                </a:lnTo>
                <a:lnTo>
                  <a:pt x="3001807" y="143599"/>
                </a:lnTo>
                <a:lnTo>
                  <a:pt x="3061879" y="167138"/>
                </a:lnTo>
                <a:lnTo>
                  <a:pt x="3121951" y="134289"/>
                </a:lnTo>
                <a:lnTo>
                  <a:pt x="3182023" y="135700"/>
                </a:lnTo>
                <a:lnTo>
                  <a:pt x="3241972" y="197755"/>
                </a:lnTo>
                <a:lnTo>
                  <a:pt x="3302044" y="243017"/>
                </a:lnTo>
                <a:lnTo>
                  <a:pt x="3362116" y="288696"/>
                </a:lnTo>
                <a:lnTo>
                  <a:pt x="3422066" y="315203"/>
                </a:lnTo>
                <a:lnTo>
                  <a:pt x="3482138" y="321729"/>
                </a:lnTo>
                <a:lnTo>
                  <a:pt x="3542210" y="340079"/>
                </a:lnTo>
                <a:lnTo>
                  <a:pt x="3602282" y="362845"/>
                </a:lnTo>
                <a:lnTo>
                  <a:pt x="3662231" y="401091"/>
                </a:lnTo>
                <a:lnTo>
                  <a:pt x="3722303" y="415454"/>
                </a:lnTo>
                <a:lnTo>
                  <a:pt x="3782375" y="415234"/>
                </a:lnTo>
                <a:lnTo>
                  <a:pt x="3842324" y="427046"/>
                </a:lnTo>
                <a:lnTo>
                  <a:pt x="3902396" y="438687"/>
                </a:lnTo>
                <a:lnTo>
                  <a:pt x="3962468" y="443151"/>
                </a:lnTo>
                <a:lnTo>
                  <a:pt x="4022540" y="434492"/>
                </a:lnTo>
                <a:lnTo>
                  <a:pt x="4082489" y="426003"/>
                </a:lnTo>
                <a:lnTo>
                  <a:pt x="4142561" y="419429"/>
                </a:lnTo>
                <a:lnTo>
                  <a:pt x="4202633" y="321508"/>
                </a:lnTo>
                <a:lnTo>
                  <a:pt x="4262583" y="291480"/>
                </a:lnTo>
                <a:lnTo>
                  <a:pt x="4322655" y="303305"/>
                </a:lnTo>
                <a:lnTo>
                  <a:pt x="4382727" y="311327"/>
                </a:lnTo>
                <a:lnTo>
                  <a:pt x="4442799" y="280441"/>
                </a:lnTo>
                <a:lnTo>
                  <a:pt x="4502748" y="277656"/>
                </a:lnTo>
                <a:lnTo>
                  <a:pt x="4562820" y="292253"/>
                </a:lnTo>
                <a:lnTo>
                  <a:pt x="4622892" y="295271"/>
                </a:lnTo>
                <a:lnTo>
                  <a:pt x="4682841" y="312284"/>
                </a:lnTo>
                <a:lnTo>
                  <a:pt x="4742913" y="312787"/>
                </a:lnTo>
                <a:lnTo>
                  <a:pt x="4802985" y="285053"/>
                </a:lnTo>
                <a:lnTo>
                  <a:pt x="4863057" y="270677"/>
                </a:lnTo>
                <a:lnTo>
                  <a:pt x="4923006" y="293124"/>
                </a:lnTo>
                <a:lnTo>
                  <a:pt x="4983078" y="293394"/>
                </a:lnTo>
                <a:lnTo>
                  <a:pt x="5043150" y="310873"/>
                </a:lnTo>
                <a:lnTo>
                  <a:pt x="5103100" y="298190"/>
                </a:lnTo>
                <a:lnTo>
                  <a:pt x="5163172" y="290474"/>
                </a:lnTo>
                <a:lnTo>
                  <a:pt x="5223244" y="319631"/>
                </a:lnTo>
                <a:lnTo>
                  <a:pt x="5283316" y="319815"/>
                </a:lnTo>
                <a:lnTo>
                  <a:pt x="5343265" y="327482"/>
                </a:lnTo>
                <a:lnTo>
                  <a:pt x="5403337" y="319999"/>
                </a:lnTo>
                <a:lnTo>
                  <a:pt x="5463409" y="310284"/>
                </a:lnTo>
                <a:lnTo>
                  <a:pt x="5523358" y="319275"/>
                </a:lnTo>
                <a:lnTo>
                  <a:pt x="5583430" y="305942"/>
                </a:lnTo>
                <a:lnTo>
                  <a:pt x="5643502" y="308543"/>
                </a:lnTo>
                <a:lnTo>
                  <a:pt x="5703574" y="300655"/>
                </a:lnTo>
                <a:lnTo>
                  <a:pt x="5763523" y="296141"/>
                </a:lnTo>
                <a:lnTo>
                  <a:pt x="5823595" y="299601"/>
                </a:lnTo>
                <a:lnTo>
                  <a:pt x="5883667" y="285053"/>
                </a:lnTo>
                <a:lnTo>
                  <a:pt x="5943617" y="289334"/>
                </a:lnTo>
                <a:lnTo>
                  <a:pt x="6003689" y="271904"/>
                </a:lnTo>
                <a:lnTo>
                  <a:pt x="6063761" y="294130"/>
                </a:lnTo>
                <a:lnTo>
                  <a:pt x="6123833" y="282084"/>
                </a:lnTo>
                <a:lnTo>
                  <a:pt x="6183782" y="263231"/>
                </a:lnTo>
                <a:lnTo>
                  <a:pt x="6243854" y="283446"/>
                </a:lnTo>
                <a:lnTo>
                  <a:pt x="6303926" y="282857"/>
                </a:lnTo>
                <a:lnTo>
                  <a:pt x="6363875" y="269266"/>
                </a:lnTo>
                <a:lnTo>
                  <a:pt x="6363875" y="318490"/>
                </a:lnTo>
                <a:lnTo>
                  <a:pt x="6303926" y="329358"/>
                </a:lnTo>
                <a:lnTo>
                  <a:pt x="6243854" y="337478"/>
                </a:lnTo>
                <a:lnTo>
                  <a:pt x="6183782" y="310873"/>
                </a:lnTo>
                <a:lnTo>
                  <a:pt x="6123833" y="329076"/>
                </a:lnTo>
                <a:lnTo>
                  <a:pt x="6063761" y="342091"/>
                </a:lnTo>
                <a:lnTo>
                  <a:pt x="6003689" y="317718"/>
                </a:lnTo>
                <a:lnTo>
                  <a:pt x="5943617" y="332731"/>
                </a:lnTo>
                <a:lnTo>
                  <a:pt x="5883667" y="335835"/>
                </a:lnTo>
                <a:lnTo>
                  <a:pt x="5823595" y="347966"/>
                </a:lnTo>
                <a:lnTo>
                  <a:pt x="5763523" y="346286"/>
                </a:lnTo>
                <a:lnTo>
                  <a:pt x="5703574" y="350297"/>
                </a:lnTo>
                <a:lnTo>
                  <a:pt x="5643502" y="358650"/>
                </a:lnTo>
                <a:lnTo>
                  <a:pt x="5583430" y="356417"/>
                </a:lnTo>
                <a:lnTo>
                  <a:pt x="5523358" y="365764"/>
                </a:lnTo>
                <a:lnTo>
                  <a:pt x="5463409" y="357963"/>
                </a:lnTo>
                <a:lnTo>
                  <a:pt x="5403337" y="367641"/>
                </a:lnTo>
                <a:lnTo>
                  <a:pt x="5343265" y="368230"/>
                </a:lnTo>
                <a:lnTo>
                  <a:pt x="5283316" y="366905"/>
                </a:lnTo>
                <a:lnTo>
                  <a:pt x="5223244" y="365678"/>
                </a:lnTo>
                <a:lnTo>
                  <a:pt x="5163172" y="341171"/>
                </a:lnTo>
                <a:lnTo>
                  <a:pt x="5103100" y="345832"/>
                </a:lnTo>
                <a:lnTo>
                  <a:pt x="5043150" y="357006"/>
                </a:lnTo>
                <a:lnTo>
                  <a:pt x="4983078" y="347966"/>
                </a:lnTo>
                <a:lnTo>
                  <a:pt x="4923006" y="342041"/>
                </a:lnTo>
                <a:lnTo>
                  <a:pt x="4863057" y="319680"/>
                </a:lnTo>
                <a:lnTo>
                  <a:pt x="4802985" y="324660"/>
                </a:lnTo>
                <a:lnTo>
                  <a:pt x="4742913" y="343084"/>
                </a:lnTo>
                <a:lnTo>
                  <a:pt x="4682841" y="342360"/>
                </a:lnTo>
                <a:lnTo>
                  <a:pt x="4622892" y="325200"/>
                </a:lnTo>
                <a:lnTo>
                  <a:pt x="4562820" y="322048"/>
                </a:lnTo>
                <a:lnTo>
                  <a:pt x="4502748" y="306862"/>
                </a:lnTo>
                <a:lnTo>
                  <a:pt x="4442799" y="309095"/>
                </a:lnTo>
                <a:lnTo>
                  <a:pt x="4382727" y="334878"/>
                </a:lnTo>
                <a:lnTo>
                  <a:pt x="4322655" y="325568"/>
                </a:lnTo>
                <a:lnTo>
                  <a:pt x="4262583" y="312468"/>
                </a:lnTo>
                <a:lnTo>
                  <a:pt x="4202633" y="338386"/>
                </a:lnTo>
                <a:lnTo>
                  <a:pt x="4142561" y="436307"/>
                </a:lnTo>
                <a:lnTo>
                  <a:pt x="4082489" y="442428"/>
                </a:lnTo>
                <a:lnTo>
                  <a:pt x="4022540" y="434492"/>
                </a:lnTo>
                <a:lnTo>
                  <a:pt x="3962468" y="443151"/>
                </a:lnTo>
                <a:lnTo>
                  <a:pt x="3902396" y="438687"/>
                </a:lnTo>
                <a:lnTo>
                  <a:pt x="3842324" y="427046"/>
                </a:lnTo>
                <a:lnTo>
                  <a:pt x="3782375" y="415234"/>
                </a:lnTo>
                <a:lnTo>
                  <a:pt x="3722303" y="415454"/>
                </a:lnTo>
                <a:lnTo>
                  <a:pt x="3662231" y="401091"/>
                </a:lnTo>
                <a:lnTo>
                  <a:pt x="3602282" y="362845"/>
                </a:lnTo>
                <a:lnTo>
                  <a:pt x="3542210" y="340079"/>
                </a:lnTo>
                <a:lnTo>
                  <a:pt x="3482138" y="321729"/>
                </a:lnTo>
                <a:lnTo>
                  <a:pt x="3422066" y="315203"/>
                </a:lnTo>
                <a:lnTo>
                  <a:pt x="3362116" y="288696"/>
                </a:lnTo>
                <a:lnTo>
                  <a:pt x="3302044" y="243017"/>
                </a:lnTo>
                <a:lnTo>
                  <a:pt x="3241972" y="197755"/>
                </a:lnTo>
                <a:lnTo>
                  <a:pt x="3182023" y="135700"/>
                </a:lnTo>
                <a:lnTo>
                  <a:pt x="3121951" y="134289"/>
                </a:lnTo>
                <a:lnTo>
                  <a:pt x="3061879" y="167138"/>
                </a:lnTo>
                <a:lnTo>
                  <a:pt x="3001807" y="143599"/>
                </a:lnTo>
                <a:lnTo>
                  <a:pt x="2941858" y="138938"/>
                </a:lnTo>
                <a:lnTo>
                  <a:pt x="2881786" y="137577"/>
                </a:lnTo>
                <a:lnTo>
                  <a:pt x="2821714" y="97331"/>
                </a:lnTo>
                <a:lnTo>
                  <a:pt x="2761765" y="70910"/>
                </a:lnTo>
                <a:lnTo>
                  <a:pt x="2701693" y="94081"/>
                </a:lnTo>
                <a:lnTo>
                  <a:pt x="2641621" y="108592"/>
                </a:lnTo>
                <a:lnTo>
                  <a:pt x="2581549" y="148616"/>
                </a:lnTo>
                <a:lnTo>
                  <a:pt x="2521600" y="85004"/>
                </a:lnTo>
                <a:lnTo>
                  <a:pt x="2461527" y="99331"/>
                </a:lnTo>
                <a:lnTo>
                  <a:pt x="2401455" y="112517"/>
                </a:lnTo>
                <a:lnTo>
                  <a:pt x="2341506" y="153130"/>
                </a:lnTo>
                <a:lnTo>
                  <a:pt x="2281434" y="143133"/>
                </a:lnTo>
                <a:lnTo>
                  <a:pt x="2221362" y="160981"/>
                </a:lnTo>
                <a:lnTo>
                  <a:pt x="2161290" y="159251"/>
                </a:lnTo>
                <a:lnTo>
                  <a:pt x="2101341" y="175810"/>
                </a:lnTo>
                <a:lnTo>
                  <a:pt x="2041269" y="193878"/>
                </a:lnTo>
                <a:lnTo>
                  <a:pt x="1981197" y="141723"/>
                </a:lnTo>
                <a:lnTo>
                  <a:pt x="1921125" y="113069"/>
                </a:lnTo>
                <a:lnTo>
                  <a:pt x="1861176" y="92805"/>
                </a:lnTo>
                <a:lnTo>
                  <a:pt x="1801104" y="93308"/>
                </a:lnTo>
                <a:lnTo>
                  <a:pt x="1741032" y="43164"/>
                </a:lnTo>
                <a:lnTo>
                  <a:pt x="1681083" y="49874"/>
                </a:lnTo>
                <a:lnTo>
                  <a:pt x="1621011" y="49420"/>
                </a:lnTo>
                <a:lnTo>
                  <a:pt x="1560939" y="63600"/>
                </a:lnTo>
                <a:lnTo>
                  <a:pt x="1500866" y="65881"/>
                </a:lnTo>
                <a:lnTo>
                  <a:pt x="1440917" y="64066"/>
                </a:lnTo>
                <a:lnTo>
                  <a:pt x="1380845" y="62422"/>
                </a:lnTo>
                <a:lnTo>
                  <a:pt x="1320773" y="39828"/>
                </a:lnTo>
                <a:lnTo>
                  <a:pt x="1260824" y="29156"/>
                </a:lnTo>
                <a:lnTo>
                  <a:pt x="1200752" y="45127"/>
                </a:lnTo>
                <a:lnTo>
                  <a:pt x="1140680" y="0"/>
                </a:lnTo>
                <a:lnTo>
                  <a:pt x="1080608" y="63600"/>
                </a:lnTo>
                <a:lnTo>
                  <a:pt x="1020659" y="61146"/>
                </a:lnTo>
                <a:lnTo>
                  <a:pt x="960587" y="100741"/>
                </a:lnTo>
                <a:lnTo>
                  <a:pt x="900515" y="98055"/>
                </a:lnTo>
                <a:lnTo>
                  <a:pt x="840566" y="104667"/>
                </a:lnTo>
                <a:lnTo>
                  <a:pt x="780494" y="76246"/>
                </a:lnTo>
                <a:lnTo>
                  <a:pt x="720422" y="157877"/>
                </a:lnTo>
                <a:lnTo>
                  <a:pt x="660350" y="222667"/>
                </a:lnTo>
                <a:lnTo>
                  <a:pt x="600400" y="148015"/>
                </a:lnTo>
                <a:lnTo>
                  <a:pt x="540328" y="208573"/>
                </a:lnTo>
                <a:lnTo>
                  <a:pt x="480293" y="145378"/>
                </a:lnTo>
                <a:lnTo>
                  <a:pt x="420258" y="146519"/>
                </a:lnTo>
                <a:lnTo>
                  <a:pt x="360223" y="85323"/>
                </a:lnTo>
                <a:lnTo>
                  <a:pt x="300188" y="52020"/>
                </a:lnTo>
                <a:lnTo>
                  <a:pt x="240140" y="47175"/>
                </a:lnTo>
                <a:lnTo>
                  <a:pt x="180105" y="33903"/>
                </a:lnTo>
                <a:lnTo>
                  <a:pt x="120070" y="52474"/>
                </a:lnTo>
                <a:lnTo>
                  <a:pt x="60035" y="55761"/>
                </a:lnTo>
                <a:lnTo>
                  <a:pt x="0" y="93860"/>
                </a:lnTo>
              </a:path>
            </a:pathLst>
          </a:custGeom>
          <a:ln w="117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5" name="object 35"/>
          <p:cNvSpPr/>
          <p:nvPr/>
        </p:nvSpPr>
        <p:spPr>
          <a:xfrm>
            <a:off x="1729330" y="4364180"/>
            <a:ext cx="6363970" cy="1721485"/>
          </a:xfrm>
          <a:custGeom>
            <a:avLst/>
            <a:gdLst/>
            <a:ahLst/>
            <a:cxnLst/>
            <a:rect l="l" t="t" r="r" b="b"/>
            <a:pathLst>
              <a:path w="6363970" h="1721485">
                <a:moveTo>
                  <a:pt x="4145135" y="1693564"/>
                </a:moveTo>
                <a:lnTo>
                  <a:pt x="3782375" y="1693564"/>
                </a:lnTo>
                <a:lnTo>
                  <a:pt x="3902396" y="1717017"/>
                </a:lnTo>
                <a:lnTo>
                  <a:pt x="3962468" y="1721482"/>
                </a:lnTo>
                <a:lnTo>
                  <a:pt x="4082489" y="1704334"/>
                </a:lnTo>
                <a:lnTo>
                  <a:pt x="4142561" y="1697759"/>
                </a:lnTo>
                <a:lnTo>
                  <a:pt x="4145135" y="1693564"/>
                </a:lnTo>
                <a:close/>
              </a:path>
              <a:path w="6363970" h="1721485">
                <a:moveTo>
                  <a:pt x="6363875" y="1412620"/>
                </a:moveTo>
                <a:lnTo>
                  <a:pt x="3121951" y="1412620"/>
                </a:lnTo>
                <a:lnTo>
                  <a:pt x="3182023" y="1414030"/>
                </a:lnTo>
                <a:lnTo>
                  <a:pt x="3241972" y="1476085"/>
                </a:lnTo>
                <a:lnTo>
                  <a:pt x="3362116" y="1567026"/>
                </a:lnTo>
                <a:lnTo>
                  <a:pt x="3422066" y="1593533"/>
                </a:lnTo>
                <a:lnTo>
                  <a:pt x="3482138" y="1600059"/>
                </a:lnTo>
                <a:lnTo>
                  <a:pt x="3542210" y="1618409"/>
                </a:lnTo>
                <a:lnTo>
                  <a:pt x="3602282" y="1641175"/>
                </a:lnTo>
                <a:lnTo>
                  <a:pt x="3662231" y="1679421"/>
                </a:lnTo>
                <a:lnTo>
                  <a:pt x="3722303" y="1693785"/>
                </a:lnTo>
                <a:lnTo>
                  <a:pt x="4145135" y="1693564"/>
                </a:lnTo>
                <a:lnTo>
                  <a:pt x="4202633" y="1599838"/>
                </a:lnTo>
                <a:lnTo>
                  <a:pt x="4262583" y="1569811"/>
                </a:lnTo>
                <a:lnTo>
                  <a:pt x="4421327" y="1569811"/>
                </a:lnTo>
                <a:lnTo>
                  <a:pt x="4442799" y="1558771"/>
                </a:lnTo>
                <a:lnTo>
                  <a:pt x="4502748" y="1555987"/>
                </a:lnTo>
                <a:lnTo>
                  <a:pt x="4833892" y="1555987"/>
                </a:lnTo>
                <a:lnTo>
                  <a:pt x="4863057" y="1549007"/>
                </a:lnTo>
                <a:lnTo>
                  <a:pt x="6160106" y="1549007"/>
                </a:lnTo>
                <a:lnTo>
                  <a:pt x="6183782" y="1541562"/>
                </a:lnTo>
                <a:lnTo>
                  <a:pt x="6363875" y="1541562"/>
                </a:lnTo>
                <a:lnTo>
                  <a:pt x="6363875" y="1412620"/>
                </a:lnTo>
                <a:close/>
              </a:path>
              <a:path w="6363970" h="1721485">
                <a:moveTo>
                  <a:pt x="5861280" y="1568805"/>
                </a:moveTo>
                <a:lnTo>
                  <a:pt x="5163172" y="1568805"/>
                </a:lnTo>
                <a:lnTo>
                  <a:pt x="5223244" y="1597962"/>
                </a:lnTo>
                <a:lnTo>
                  <a:pt x="5283316" y="1598146"/>
                </a:lnTo>
                <a:lnTo>
                  <a:pt x="5343265" y="1605812"/>
                </a:lnTo>
                <a:lnTo>
                  <a:pt x="5403337" y="1598330"/>
                </a:lnTo>
                <a:lnTo>
                  <a:pt x="5463409" y="1588615"/>
                </a:lnTo>
                <a:lnTo>
                  <a:pt x="5563867" y="1588615"/>
                </a:lnTo>
                <a:lnTo>
                  <a:pt x="5583430" y="1584273"/>
                </a:lnTo>
                <a:lnTo>
                  <a:pt x="5663308" y="1584273"/>
                </a:lnTo>
                <a:lnTo>
                  <a:pt x="5703574" y="1578986"/>
                </a:lnTo>
                <a:lnTo>
                  <a:pt x="5763523" y="1574460"/>
                </a:lnTo>
                <a:lnTo>
                  <a:pt x="5837930" y="1574460"/>
                </a:lnTo>
                <a:lnTo>
                  <a:pt x="5861280" y="1568805"/>
                </a:lnTo>
                <a:close/>
              </a:path>
              <a:path w="6363970" h="1721485">
                <a:moveTo>
                  <a:pt x="5563867" y="1588615"/>
                </a:moveTo>
                <a:lnTo>
                  <a:pt x="5463409" y="1588615"/>
                </a:lnTo>
                <a:lnTo>
                  <a:pt x="5523358" y="1597606"/>
                </a:lnTo>
                <a:lnTo>
                  <a:pt x="5563867" y="1588615"/>
                </a:lnTo>
                <a:close/>
              </a:path>
              <a:path w="6363970" h="1721485">
                <a:moveTo>
                  <a:pt x="4833892" y="1555987"/>
                </a:moveTo>
                <a:lnTo>
                  <a:pt x="4502748" y="1555987"/>
                </a:lnTo>
                <a:lnTo>
                  <a:pt x="4562820" y="1570583"/>
                </a:lnTo>
                <a:lnTo>
                  <a:pt x="4622892" y="1573601"/>
                </a:lnTo>
                <a:lnTo>
                  <a:pt x="4682841" y="1590614"/>
                </a:lnTo>
                <a:lnTo>
                  <a:pt x="4742913" y="1591117"/>
                </a:lnTo>
                <a:lnTo>
                  <a:pt x="4802985" y="1563383"/>
                </a:lnTo>
                <a:lnTo>
                  <a:pt x="4833892" y="1555987"/>
                </a:lnTo>
                <a:close/>
              </a:path>
              <a:path w="6363970" h="1721485">
                <a:moveTo>
                  <a:pt x="4421327" y="1569811"/>
                </a:moveTo>
                <a:lnTo>
                  <a:pt x="4262583" y="1569811"/>
                </a:lnTo>
                <a:lnTo>
                  <a:pt x="4322655" y="1581635"/>
                </a:lnTo>
                <a:lnTo>
                  <a:pt x="4382727" y="1589657"/>
                </a:lnTo>
                <a:lnTo>
                  <a:pt x="4421327" y="1569811"/>
                </a:lnTo>
                <a:close/>
              </a:path>
              <a:path w="6363970" h="1721485">
                <a:moveTo>
                  <a:pt x="6160106" y="1549007"/>
                </a:moveTo>
                <a:lnTo>
                  <a:pt x="4863057" y="1549007"/>
                </a:lnTo>
                <a:lnTo>
                  <a:pt x="4923006" y="1571454"/>
                </a:lnTo>
                <a:lnTo>
                  <a:pt x="4983078" y="1571724"/>
                </a:lnTo>
                <a:lnTo>
                  <a:pt x="5043150" y="1589204"/>
                </a:lnTo>
                <a:lnTo>
                  <a:pt x="5103100" y="1576520"/>
                </a:lnTo>
                <a:lnTo>
                  <a:pt x="5163172" y="1568805"/>
                </a:lnTo>
                <a:lnTo>
                  <a:pt x="5861280" y="1568805"/>
                </a:lnTo>
                <a:lnTo>
                  <a:pt x="5883667" y="1563383"/>
                </a:lnTo>
                <a:lnTo>
                  <a:pt x="5958370" y="1563383"/>
                </a:lnTo>
                <a:lnTo>
                  <a:pt x="6003689" y="1550234"/>
                </a:lnTo>
                <a:lnTo>
                  <a:pt x="6156206" y="1550234"/>
                </a:lnTo>
                <a:lnTo>
                  <a:pt x="6160106" y="1549007"/>
                </a:lnTo>
                <a:close/>
              </a:path>
              <a:path w="6363970" h="1721485">
                <a:moveTo>
                  <a:pt x="5663308" y="1584273"/>
                </a:moveTo>
                <a:lnTo>
                  <a:pt x="5583430" y="1584273"/>
                </a:lnTo>
                <a:lnTo>
                  <a:pt x="5643502" y="1586873"/>
                </a:lnTo>
                <a:lnTo>
                  <a:pt x="5663308" y="1584273"/>
                </a:lnTo>
                <a:close/>
              </a:path>
              <a:path w="6363970" h="1721485">
                <a:moveTo>
                  <a:pt x="5837930" y="1574460"/>
                </a:moveTo>
                <a:lnTo>
                  <a:pt x="5763523" y="1574460"/>
                </a:lnTo>
                <a:lnTo>
                  <a:pt x="5823595" y="1577931"/>
                </a:lnTo>
                <a:lnTo>
                  <a:pt x="5837930" y="1574460"/>
                </a:lnTo>
                <a:close/>
              </a:path>
              <a:path w="6363970" h="1721485">
                <a:moveTo>
                  <a:pt x="6156206" y="1550234"/>
                </a:moveTo>
                <a:lnTo>
                  <a:pt x="6003689" y="1550234"/>
                </a:lnTo>
                <a:lnTo>
                  <a:pt x="6063761" y="1572460"/>
                </a:lnTo>
                <a:lnTo>
                  <a:pt x="6123833" y="1560415"/>
                </a:lnTo>
                <a:lnTo>
                  <a:pt x="6156206" y="1550234"/>
                </a:lnTo>
                <a:close/>
              </a:path>
              <a:path w="6363970" h="1721485">
                <a:moveTo>
                  <a:pt x="5958370" y="1563383"/>
                </a:moveTo>
                <a:lnTo>
                  <a:pt x="5883667" y="1563383"/>
                </a:lnTo>
                <a:lnTo>
                  <a:pt x="5943617" y="1567664"/>
                </a:lnTo>
                <a:lnTo>
                  <a:pt x="5958370" y="1563383"/>
                </a:lnTo>
                <a:close/>
              </a:path>
              <a:path w="6363970" h="1721485">
                <a:moveTo>
                  <a:pt x="6363875" y="1541562"/>
                </a:moveTo>
                <a:lnTo>
                  <a:pt x="6183782" y="1541562"/>
                </a:lnTo>
                <a:lnTo>
                  <a:pt x="6243854" y="1561776"/>
                </a:lnTo>
                <a:lnTo>
                  <a:pt x="6303926" y="1561188"/>
                </a:lnTo>
                <a:lnTo>
                  <a:pt x="6363875" y="1547597"/>
                </a:lnTo>
                <a:lnTo>
                  <a:pt x="6363875" y="1541562"/>
                </a:lnTo>
                <a:close/>
              </a:path>
              <a:path w="6363970" h="1721485">
                <a:moveTo>
                  <a:pt x="601752" y="1426346"/>
                </a:moveTo>
                <a:lnTo>
                  <a:pt x="600400" y="1426346"/>
                </a:lnTo>
                <a:lnTo>
                  <a:pt x="660350" y="1500998"/>
                </a:lnTo>
                <a:lnTo>
                  <a:pt x="661999" y="1499219"/>
                </a:lnTo>
                <a:lnTo>
                  <a:pt x="660350" y="1499219"/>
                </a:lnTo>
                <a:lnTo>
                  <a:pt x="601752" y="1426346"/>
                </a:lnTo>
                <a:close/>
              </a:path>
              <a:path w="6363970" h="1721485">
                <a:moveTo>
                  <a:pt x="780494" y="1349093"/>
                </a:moveTo>
                <a:lnTo>
                  <a:pt x="720422" y="1431596"/>
                </a:lnTo>
                <a:lnTo>
                  <a:pt x="660350" y="1499219"/>
                </a:lnTo>
                <a:lnTo>
                  <a:pt x="661999" y="1499219"/>
                </a:lnTo>
                <a:lnTo>
                  <a:pt x="720422" y="1436208"/>
                </a:lnTo>
                <a:lnTo>
                  <a:pt x="780494" y="1354576"/>
                </a:lnTo>
                <a:lnTo>
                  <a:pt x="792705" y="1354576"/>
                </a:lnTo>
                <a:lnTo>
                  <a:pt x="780494" y="1349093"/>
                </a:lnTo>
                <a:close/>
              </a:path>
              <a:path w="6363970" h="1721485">
                <a:moveTo>
                  <a:pt x="480340" y="1423708"/>
                </a:moveTo>
                <a:lnTo>
                  <a:pt x="540328" y="1486904"/>
                </a:lnTo>
                <a:lnTo>
                  <a:pt x="540547" y="1486683"/>
                </a:lnTo>
                <a:lnTo>
                  <a:pt x="540328" y="1486683"/>
                </a:lnTo>
                <a:lnTo>
                  <a:pt x="480340" y="1423708"/>
                </a:lnTo>
                <a:close/>
              </a:path>
              <a:path w="6363970" h="1721485">
                <a:moveTo>
                  <a:pt x="600400" y="1424665"/>
                </a:moveTo>
                <a:lnTo>
                  <a:pt x="540328" y="1486683"/>
                </a:lnTo>
                <a:lnTo>
                  <a:pt x="540547" y="1486683"/>
                </a:lnTo>
                <a:lnTo>
                  <a:pt x="600400" y="1426346"/>
                </a:lnTo>
                <a:lnTo>
                  <a:pt x="601752" y="1426346"/>
                </a:lnTo>
                <a:lnTo>
                  <a:pt x="600400" y="1424665"/>
                </a:lnTo>
                <a:close/>
              </a:path>
              <a:path w="6363970" h="1721485">
                <a:moveTo>
                  <a:pt x="1885043" y="1371136"/>
                </a:moveTo>
                <a:lnTo>
                  <a:pt x="1861176" y="1371136"/>
                </a:lnTo>
                <a:lnTo>
                  <a:pt x="1921125" y="1391399"/>
                </a:lnTo>
                <a:lnTo>
                  <a:pt x="1981197" y="1420053"/>
                </a:lnTo>
                <a:lnTo>
                  <a:pt x="2041269" y="1472209"/>
                </a:lnTo>
                <a:lnTo>
                  <a:pt x="2051138" y="1469240"/>
                </a:lnTo>
                <a:lnTo>
                  <a:pt x="2041269" y="1469240"/>
                </a:lnTo>
                <a:lnTo>
                  <a:pt x="1981197" y="1414030"/>
                </a:lnTo>
                <a:lnTo>
                  <a:pt x="1921125" y="1384506"/>
                </a:lnTo>
                <a:lnTo>
                  <a:pt x="1885043" y="1371136"/>
                </a:lnTo>
                <a:close/>
              </a:path>
              <a:path w="6363970" h="1721485">
                <a:moveTo>
                  <a:pt x="2521600" y="1237484"/>
                </a:moveTo>
                <a:lnTo>
                  <a:pt x="2461527" y="1256876"/>
                </a:lnTo>
                <a:lnTo>
                  <a:pt x="2401455" y="1282844"/>
                </a:lnTo>
                <a:lnTo>
                  <a:pt x="2341506" y="1343120"/>
                </a:lnTo>
                <a:lnTo>
                  <a:pt x="2281434" y="1348186"/>
                </a:lnTo>
                <a:lnTo>
                  <a:pt x="2221362" y="1359691"/>
                </a:lnTo>
                <a:lnTo>
                  <a:pt x="2161290" y="1397925"/>
                </a:lnTo>
                <a:lnTo>
                  <a:pt x="2101341" y="1451087"/>
                </a:lnTo>
                <a:lnTo>
                  <a:pt x="2041269" y="1469240"/>
                </a:lnTo>
                <a:lnTo>
                  <a:pt x="2051138" y="1469240"/>
                </a:lnTo>
                <a:lnTo>
                  <a:pt x="2101341" y="1454141"/>
                </a:lnTo>
                <a:lnTo>
                  <a:pt x="2161290" y="1437581"/>
                </a:lnTo>
                <a:lnTo>
                  <a:pt x="2227184" y="1437581"/>
                </a:lnTo>
                <a:lnTo>
                  <a:pt x="2281434" y="1421464"/>
                </a:lnTo>
                <a:lnTo>
                  <a:pt x="2356263" y="1421464"/>
                </a:lnTo>
                <a:lnTo>
                  <a:pt x="2401455" y="1390847"/>
                </a:lnTo>
                <a:lnTo>
                  <a:pt x="2461527" y="1377661"/>
                </a:lnTo>
                <a:lnTo>
                  <a:pt x="2521600" y="1363334"/>
                </a:lnTo>
                <a:lnTo>
                  <a:pt x="2725225" y="1363334"/>
                </a:lnTo>
                <a:lnTo>
                  <a:pt x="2761765" y="1349241"/>
                </a:lnTo>
                <a:lnTo>
                  <a:pt x="6363875" y="1349241"/>
                </a:lnTo>
                <a:lnTo>
                  <a:pt x="6363875" y="1288180"/>
                </a:lnTo>
                <a:lnTo>
                  <a:pt x="2581549" y="1288180"/>
                </a:lnTo>
                <a:lnTo>
                  <a:pt x="2521600" y="1237484"/>
                </a:lnTo>
                <a:close/>
              </a:path>
              <a:path w="6363970" h="1721485">
                <a:moveTo>
                  <a:pt x="6363875" y="1349241"/>
                </a:moveTo>
                <a:lnTo>
                  <a:pt x="2761765" y="1349241"/>
                </a:lnTo>
                <a:lnTo>
                  <a:pt x="2821714" y="1375650"/>
                </a:lnTo>
                <a:lnTo>
                  <a:pt x="2881786" y="1415907"/>
                </a:lnTo>
                <a:lnTo>
                  <a:pt x="2941858" y="1417269"/>
                </a:lnTo>
                <a:lnTo>
                  <a:pt x="3001807" y="1421930"/>
                </a:lnTo>
                <a:lnTo>
                  <a:pt x="3061879" y="1445469"/>
                </a:lnTo>
                <a:lnTo>
                  <a:pt x="3121951" y="1412620"/>
                </a:lnTo>
                <a:lnTo>
                  <a:pt x="6363875" y="1412620"/>
                </a:lnTo>
                <a:lnTo>
                  <a:pt x="6363875" y="1349241"/>
                </a:lnTo>
                <a:close/>
              </a:path>
              <a:path w="6363970" h="1721485">
                <a:moveTo>
                  <a:pt x="2227184" y="1437581"/>
                </a:moveTo>
                <a:lnTo>
                  <a:pt x="2161290" y="1437581"/>
                </a:lnTo>
                <a:lnTo>
                  <a:pt x="2221362" y="1439311"/>
                </a:lnTo>
                <a:lnTo>
                  <a:pt x="2227184" y="1437581"/>
                </a:lnTo>
                <a:close/>
              </a:path>
              <a:path w="6363970" h="1721485">
                <a:moveTo>
                  <a:pt x="2356263" y="1421464"/>
                </a:moveTo>
                <a:lnTo>
                  <a:pt x="2281434" y="1421464"/>
                </a:lnTo>
                <a:lnTo>
                  <a:pt x="2341506" y="1431461"/>
                </a:lnTo>
                <a:lnTo>
                  <a:pt x="2356263" y="1421464"/>
                </a:lnTo>
                <a:close/>
              </a:path>
              <a:path w="6363970" h="1721485">
                <a:moveTo>
                  <a:pt x="2725225" y="1363334"/>
                </a:moveTo>
                <a:lnTo>
                  <a:pt x="2521600" y="1363334"/>
                </a:lnTo>
                <a:lnTo>
                  <a:pt x="2581549" y="1426947"/>
                </a:lnTo>
                <a:lnTo>
                  <a:pt x="2641621" y="1386922"/>
                </a:lnTo>
                <a:lnTo>
                  <a:pt x="2701693" y="1372411"/>
                </a:lnTo>
                <a:lnTo>
                  <a:pt x="2725225" y="1363334"/>
                </a:lnTo>
                <a:close/>
              </a:path>
              <a:path w="6363970" h="1721485">
                <a:moveTo>
                  <a:pt x="480293" y="1423659"/>
                </a:moveTo>
                <a:lnTo>
                  <a:pt x="420258" y="1424837"/>
                </a:lnTo>
                <a:lnTo>
                  <a:pt x="480293" y="1423708"/>
                </a:lnTo>
                <a:close/>
              </a:path>
              <a:path w="6363970" h="1721485">
                <a:moveTo>
                  <a:pt x="186718" y="1312234"/>
                </a:moveTo>
                <a:lnTo>
                  <a:pt x="180105" y="1312234"/>
                </a:lnTo>
                <a:lnTo>
                  <a:pt x="240140" y="1325506"/>
                </a:lnTo>
                <a:lnTo>
                  <a:pt x="300188" y="1330351"/>
                </a:lnTo>
                <a:lnTo>
                  <a:pt x="360223" y="1363653"/>
                </a:lnTo>
                <a:lnTo>
                  <a:pt x="420246" y="1424837"/>
                </a:lnTo>
                <a:lnTo>
                  <a:pt x="360223" y="1363604"/>
                </a:lnTo>
                <a:lnTo>
                  <a:pt x="300188" y="1330154"/>
                </a:lnTo>
                <a:lnTo>
                  <a:pt x="240140" y="1324819"/>
                </a:lnTo>
                <a:lnTo>
                  <a:pt x="186718" y="1312234"/>
                </a:lnTo>
                <a:close/>
              </a:path>
              <a:path w="6363970" h="1721485">
                <a:moveTo>
                  <a:pt x="792705" y="1354576"/>
                </a:moveTo>
                <a:lnTo>
                  <a:pt x="780494" y="1354576"/>
                </a:lnTo>
                <a:lnTo>
                  <a:pt x="840566" y="1382997"/>
                </a:lnTo>
                <a:lnTo>
                  <a:pt x="900515" y="1376386"/>
                </a:lnTo>
                <a:lnTo>
                  <a:pt x="964662" y="1376386"/>
                </a:lnTo>
                <a:lnTo>
                  <a:pt x="965146" y="1376067"/>
                </a:lnTo>
                <a:lnTo>
                  <a:pt x="840566" y="1376067"/>
                </a:lnTo>
                <a:lnTo>
                  <a:pt x="792705" y="1354576"/>
                </a:lnTo>
                <a:close/>
              </a:path>
              <a:path w="6363970" h="1721485">
                <a:moveTo>
                  <a:pt x="964662" y="1376386"/>
                </a:moveTo>
                <a:lnTo>
                  <a:pt x="900515" y="1376386"/>
                </a:lnTo>
                <a:lnTo>
                  <a:pt x="960587" y="1379072"/>
                </a:lnTo>
                <a:lnTo>
                  <a:pt x="964662" y="1376386"/>
                </a:lnTo>
                <a:close/>
              </a:path>
              <a:path w="6363970" h="1721485">
                <a:moveTo>
                  <a:pt x="900515" y="1369271"/>
                </a:moveTo>
                <a:lnTo>
                  <a:pt x="840566" y="1376067"/>
                </a:lnTo>
                <a:lnTo>
                  <a:pt x="965146" y="1376067"/>
                </a:lnTo>
                <a:lnTo>
                  <a:pt x="972758" y="1371050"/>
                </a:lnTo>
                <a:lnTo>
                  <a:pt x="960587" y="1371050"/>
                </a:lnTo>
                <a:lnTo>
                  <a:pt x="900515" y="1369271"/>
                </a:lnTo>
                <a:close/>
              </a:path>
              <a:path w="6363970" h="1721485">
                <a:moveTo>
                  <a:pt x="180105" y="1310676"/>
                </a:moveTo>
                <a:lnTo>
                  <a:pt x="120070" y="1329210"/>
                </a:lnTo>
                <a:lnTo>
                  <a:pt x="60035" y="1332534"/>
                </a:lnTo>
                <a:lnTo>
                  <a:pt x="76" y="1371050"/>
                </a:lnTo>
                <a:lnTo>
                  <a:pt x="0" y="1372191"/>
                </a:lnTo>
                <a:lnTo>
                  <a:pt x="60035" y="1334092"/>
                </a:lnTo>
                <a:lnTo>
                  <a:pt x="120070" y="1330805"/>
                </a:lnTo>
                <a:lnTo>
                  <a:pt x="180105" y="1312234"/>
                </a:lnTo>
                <a:lnTo>
                  <a:pt x="186718" y="1312234"/>
                </a:lnTo>
                <a:lnTo>
                  <a:pt x="180105" y="1310676"/>
                </a:lnTo>
                <a:close/>
              </a:path>
              <a:path w="6363970" h="1721485">
                <a:moveTo>
                  <a:pt x="1774334" y="1321495"/>
                </a:moveTo>
                <a:lnTo>
                  <a:pt x="1741032" y="1321495"/>
                </a:lnTo>
                <a:lnTo>
                  <a:pt x="1801104" y="1371639"/>
                </a:lnTo>
                <a:lnTo>
                  <a:pt x="1885043" y="1371136"/>
                </a:lnTo>
                <a:lnTo>
                  <a:pt x="1861176" y="1362292"/>
                </a:lnTo>
                <a:lnTo>
                  <a:pt x="1801104" y="1349743"/>
                </a:lnTo>
                <a:lnTo>
                  <a:pt x="1774334" y="1321495"/>
                </a:lnTo>
                <a:close/>
              </a:path>
              <a:path w="6363970" h="1721485">
                <a:moveTo>
                  <a:pt x="1020659" y="1330302"/>
                </a:moveTo>
                <a:lnTo>
                  <a:pt x="960587" y="1371050"/>
                </a:lnTo>
                <a:lnTo>
                  <a:pt x="972758" y="1371050"/>
                </a:lnTo>
                <a:lnTo>
                  <a:pt x="1020659" y="1339477"/>
                </a:lnTo>
                <a:lnTo>
                  <a:pt x="1082925" y="1339477"/>
                </a:lnTo>
                <a:lnTo>
                  <a:pt x="1090815" y="1331123"/>
                </a:lnTo>
                <a:lnTo>
                  <a:pt x="1080608" y="1331123"/>
                </a:lnTo>
                <a:lnTo>
                  <a:pt x="1020659" y="1330302"/>
                </a:lnTo>
                <a:close/>
              </a:path>
              <a:path w="6363970" h="1721485">
                <a:moveTo>
                  <a:pt x="1362748" y="1307487"/>
                </a:moveTo>
                <a:lnTo>
                  <a:pt x="1260824" y="1307487"/>
                </a:lnTo>
                <a:lnTo>
                  <a:pt x="1320773" y="1318158"/>
                </a:lnTo>
                <a:lnTo>
                  <a:pt x="1380845" y="1340752"/>
                </a:lnTo>
                <a:lnTo>
                  <a:pt x="1500866" y="1344211"/>
                </a:lnTo>
                <a:lnTo>
                  <a:pt x="1560939" y="1341930"/>
                </a:lnTo>
                <a:lnTo>
                  <a:pt x="1621011" y="1327750"/>
                </a:lnTo>
                <a:lnTo>
                  <a:pt x="1685138" y="1327750"/>
                </a:lnTo>
                <a:lnTo>
                  <a:pt x="1741032" y="1321495"/>
                </a:lnTo>
                <a:lnTo>
                  <a:pt x="1774334" y="1321495"/>
                </a:lnTo>
                <a:lnTo>
                  <a:pt x="1766639" y="1313374"/>
                </a:lnTo>
                <a:lnTo>
                  <a:pt x="1500866" y="1313374"/>
                </a:lnTo>
                <a:lnTo>
                  <a:pt x="1380845" y="1313055"/>
                </a:lnTo>
                <a:lnTo>
                  <a:pt x="1362748" y="1307487"/>
                </a:lnTo>
                <a:close/>
              </a:path>
              <a:path w="6363970" h="1721485">
                <a:moveTo>
                  <a:pt x="1082925" y="1339477"/>
                </a:moveTo>
                <a:lnTo>
                  <a:pt x="1020659" y="1339477"/>
                </a:lnTo>
                <a:lnTo>
                  <a:pt x="1080608" y="1341930"/>
                </a:lnTo>
                <a:lnTo>
                  <a:pt x="1082925" y="1339477"/>
                </a:lnTo>
                <a:close/>
              </a:path>
              <a:path w="6363970" h="1721485">
                <a:moveTo>
                  <a:pt x="1140680" y="1264727"/>
                </a:moveTo>
                <a:lnTo>
                  <a:pt x="1080608" y="1331123"/>
                </a:lnTo>
                <a:lnTo>
                  <a:pt x="1090815" y="1331123"/>
                </a:lnTo>
                <a:lnTo>
                  <a:pt x="1140680" y="1278330"/>
                </a:lnTo>
                <a:lnTo>
                  <a:pt x="1159415" y="1278330"/>
                </a:lnTo>
                <a:lnTo>
                  <a:pt x="1140680" y="1264727"/>
                </a:lnTo>
                <a:close/>
              </a:path>
              <a:path w="6363970" h="1721485">
                <a:moveTo>
                  <a:pt x="1685138" y="1327750"/>
                </a:moveTo>
                <a:lnTo>
                  <a:pt x="1621011" y="1327750"/>
                </a:lnTo>
                <a:lnTo>
                  <a:pt x="1681083" y="1328204"/>
                </a:lnTo>
                <a:lnTo>
                  <a:pt x="1685138" y="1327750"/>
                </a:lnTo>
                <a:close/>
              </a:path>
              <a:path w="6363970" h="1721485">
                <a:moveTo>
                  <a:pt x="1159415" y="1278330"/>
                </a:moveTo>
                <a:lnTo>
                  <a:pt x="1140680" y="1278330"/>
                </a:lnTo>
                <a:lnTo>
                  <a:pt x="1200752" y="1323457"/>
                </a:lnTo>
                <a:lnTo>
                  <a:pt x="1257594" y="1308345"/>
                </a:lnTo>
                <a:lnTo>
                  <a:pt x="1200752" y="1308345"/>
                </a:lnTo>
                <a:lnTo>
                  <a:pt x="1159415" y="1278330"/>
                </a:lnTo>
                <a:close/>
              </a:path>
              <a:path w="6363970" h="1721485">
                <a:moveTo>
                  <a:pt x="1741032" y="1286352"/>
                </a:moveTo>
                <a:lnTo>
                  <a:pt x="1681083" y="1297306"/>
                </a:lnTo>
                <a:lnTo>
                  <a:pt x="1621011" y="1298311"/>
                </a:lnTo>
                <a:lnTo>
                  <a:pt x="1560939" y="1310136"/>
                </a:lnTo>
                <a:lnTo>
                  <a:pt x="1500866" y="1313374"/>
                </a:lnTo>
                <a:lnTo>
                  <a:pt x="1766639" y="1313374"/>
                </a:lnTo>
                <a:lnTo>
                  <a:pt x="1741032" y="1286352"/>
                </a:lnTo>
                <a:close/>
              </a:path>
              <a:path w="6363970" h="1721485">
                <a:moveTo>
                  <a:pt x="1260824" y="1289774"/>
                </a:moveTo>
                <a:lnTo>
                  <a:pt x="1200752" y="1308345"/>
                </a:lnTo>
                <a:lnTo>
                  <a:pt x="1257594" y="1308345"/>
                </a:lnTo>
                <a:lnTo>
                  <a:pt x="1260824" y="1307487"/>
                </a:lnTo>
                <a:lnTo>
                  <a:pt x="1362748" y="1307487"/>
                </a:lnTo>
                <a:lnTo>
                  <a:pt x="1320773" y="1294570"/>
                </a:lnTo>
                <a:lnTo>
                  <a:pt x="1260824" y="1289774"/>
                </a:lnTo>
                <a:close/>
              </a:path>
              <a:path w="6363970" h="1721485">
                <a:moveTo>
                  <a:pt x="2761765" y="1057208"/>
                </a:moveTo>
                <a:lnTo>
                  <a:pt x="2701693" y="1154810"/>
                </a:lnTo>
                <a:lnTo>
                  <a:pt x="2641621" y="1201298"/>
                </a:lnTo>
                <a:lnTo>
                  <a:pt x="2581549" y="1288180"/>
                </a:lnTo>
                <a:lnTo>
                  <a:pt x="6363875" y="1288180"/>
                </a:lnTo>
                <a:lnTo>
                  <a:pt x="6363875" y="1090510"/>
                </a:lnTo>
                <a:lnTo>
                  <a:pt x="2821714" y="1090510"/>
                </a:lnTo>
                <a:lnTo>
                  <a:pt x="2761765" y="1057208"/>
                </a:lnTo>
                <a:close/>
              </a:path>
              <a:path w="6363970" h="1721485">
                <a:moveTo>
                  <a:pt x="3182023" y="641274"/>
                </a:moveTo>
                <a:lnTo>
                  <a:pt x="3121951" y="799017"/>
                </a:lnTo>
                <a:lnTo>
                  <a:pt x="3061879" y="972927"/>
                </a:lnTo>
                <a:lnTo>
                  <a:pt x="3001807" y="987070"/>
                </a:lnTo>
                <a:lnTo>
                  <a:pt x="2941858" y="1065046"/>
                </a:lnTo>
                <a:lnTo>
                  <a:pt x="2881786" y="1074822"/>
                </a:lnTo>
                <a:lnTo>
                  <a:pt x="2821714" y="1090510"/>
                </a:lnTo>
                <a:lnTo>
                  <a:pt x="6363875" y="1090510"/>
                </a:lnTo>
                <a:lnTo>
                  <a:pt x="6363875" y="979771"/>
                </a:lnTo>
                <a:lnTo>
                  <a:pt x="6243854" y="979771"/>
                </a:lnTo>
                <a:lnTo>
                  <a:pt x="6216083" y="884132"/>
                </a:lnTo>
                <a:lnTo>
                  <a:pt x="6063761" y="884132"/>
                </a:lnTo>
                <a:lnTo>
                  <a:pt x="6024986" y="753265"/>
                </a:lnTo>
                <a:lnTo>
                  <a:pt x="5823595" y="753265"/>
                </a:lnTo>
                <a:lnTo>
                  <a:pt x="5773312" y="647408"/>
                </a:lnTo>
                <a:lnTo>
                  <a:pt x="5523358" y="647408"/>
                </a:lnTo>
                <a:lnTo>
                  <a:pt x="5403337" y="647285"/>
                </a:lnTo>
                <a:lnTo>
                  <a:pt x="5401319" y="644586"/>
                </a:lnTo>
                <a:lnTo>
                  <a:pt x="3241972" y="644586"/>
                </a:lnTo>
                <a:lnTo>
                  <a:pt x="3182023" y="641274"/>
                </a:lnTo>
                <a:close/>
              </a:path>
              <a:path w="6363970" h="1721485">
                <a:moveTo>
                  <a:pt x="6363875" y="921360"/>
                </a:moveTo>
                <a:lnTo>
                  <a:pt x="6243854" y="979771"/>
                </a:lnTo>
                <a:lnTo>
                  <a:pt x="6363875" y="979771"/>
                </a:lnTo>
                <a:lnTo>
                  <a:pt x="6363875" y="921360"/>
                </a:lnTo>
                <a:close/>
              </a:path>
              <a:path w="6363970" h="1721485">
                <a:moveTo>
                  <a:pt x="6183782" y="772890"/>
                </a:moveTo>
                <a:lnTo>
                  <a:pt x="6123833" y="825144"/>
                </a:lnTo>
                <a:lnTo>
                  <a:pt x="6063761" y="884132"/>
                </a:lnTo>
                <a:lnTo>
                  <a:pt x="6216083" y="884132"/>
                </a:lnTo>
                <a:lnTo>
                  <a:pt x="6183782" y="772890"/>
                </a:lnTo>
                <a:close/>
              </a:path>
              <a:path w="6363970" h="1721485">
                <a:moveTo>
                  <a:pt x="5883667" y="704445"/>
                </a:moveTo>
                <a:lnTo>
                  <a:pt x="5823595" y="753265"/>
                </a:lnTo>
                <a:lnTo>
                  <a:pt x="6024986" y="753265"/>
                </a:lnTo>
                <a:lnTo>
                  <a:pt x="6020116" y="736828"/>
                </a:lnTo>
                <a:lnTo>
                  <a:pt x="5943617" y="736828"/>
                </a:lnTo>
                <a:lnTo>
                  <a:pt x="5883667" y="704445"/>
                </a:lnTo>
                <a:close/>
              </a:path>
              <a:path w="6363970" h="1721485">
                <a:moveTo>
                  <a:pt x="6003689" y="681385"/>
                </a:moveTo>
                <a:lnTo>
                  <a:pt x="5943617" y="736828"/>
                </a:lnTo>
                <a:lnTo>
                  <a:pt x="6020116" y="736828"/>
                </a:lnTo>
                <a:lnTo>
                  <a:pt x="6003689" y="681385"/>
                </a:lnTo>
                <a:close/>
              </a:path>
              <a:path w="6363970" h="1721485">
                <a:moveTo>
                  <a:pt x="5583430" y="587549"/>
                </a:moveTo>
                <a:lnTo>
                  <a:pt x="5523358" y="647408"/>
                </a:lnTo>
                <a:lnTo>
                  <a:pt x="5773312" y="647408"/>
                </a:lnTo>
                <a:lnTo>
                  <a:pt x="5763523" y="626800"/>
                </a:lnTo>
                <a:lnTo>
                  <a:pt x="5720506" y="603740"/>
                </a:lnTo>
                <a:lnTo>
                  <a:pt x="5643502" y="603740"/>
                </a:lnTo>
                <a:lnTo>
                  <a:pt x="5583430" y="587549"/>
                </a:lnTo>
                <a:close/>
              </a:path>
              <a:path w="6363970" h="1721485">
                <a:moveTo>
                  <a:pt x="5463409" y="553939"/>
                </a:moveTo>
                <a:lnTo>
                  <a:pt x="5403337" y="647285"/>
                </a:lnTo>
                <a:lnTo>
                  <a:pt x="5523279" y="647285"/>
                </a:lnTo>
                <a:lnTo>
                  <a:pt x="5463409" y="553939"/>
                </a:lnTo>
                <a:close/>
              </a:path>
              <a:path w="6363970" h="1721485">
                <a:moveTo>
                  <a:pt x="3302044" y="549524"/>
                </a:moveTo>
                <a:lnTo>
                  <a:pt x="3241972" y="644586"/>
                </a:lnTo>
                <a:lnTo>
                  <a:pt x="5401319" y="644586"/>
                </a:lnTo>
                <a:lnTo>
                  <a:pt x="5350785" y="577000"/>
                </a:lnTo>
                <a:lnTo>
                  <a:pt x="3362116" y="577000"/>
                </a:lnTo>
                <a:lnTo>
                  <a:pt x="3302044" y="549524"/>
                </a:lnTo>
                <a:close/>
              </a:path>
              <a:path w="6363970" h="1721485">
                <a:moveTo>
                  <a:pt x="5703574" y="594663"/>
                </a:moveTo>
                <a:lnTo>
                  <a:pt x="5643502" y="603740"/>
                </a:lnTo>
                <a:lnTo>
                  <a:pt x="5720506" y="603740"/>
                </a:lnTo>
                <a:lnTo>
                  <a:pt x="5703574" y="594663"/>
                </a:lnTo>
                <a:close/>
              </a:path>
              <a:path w="6363970" h="1721485">
                <a:moveTo>
                  <a:pt x="3662231" y="153081"/>
                </a:moveTo>
                <a:lnTo>
                  <a:pt x="3602282" y="196994"/>
                </a:lnTo>
                <a:lnTo>
                  <a:pt x="3542210" y="289849"/>
                </a:lnTo>
                <a:lnTo>
                  <a:pt x="3482138" y="406623"/>
                </a:lnTo>
                <a:lnTo>
                  <a:pt x="3422066" y="520207"/>
                </a:lnTo>
                <a:lnTo>
                  <a:pt x="3362116" y="577000"/>
                </a:lnTo>
                <a:lnTo>
                  <a:pt x="5350785" y="577000"/>
                </a:lnTo>
                <a:lnTo>
                  <a:pt x="5343265" y="566942"/>
                </a:lnTo>
                <a:lnTo>
                  <a:pt x="5333898" y="557129"/>
                </a:lnTo>
                <a:lnTo>
                  <a:pt x="5223244" y="557129"/>
                </a:lnTo>
                <a:lnTo>
                  <a:pt x="5216955" y="546702"/>
                </a:lnTo>
                <a:lnTo>
                  <a:pt x="5043150" y="546702"/>
                </a:lnTo>
                <a:lnTo>
                  <a:pt x="4990964" y="463906"/>
                </a:lnTo>
                <a:lnTo>
                  <a:pt x="4742913" y="463906"/>
                </a:lnTo>
                <a:lnTo>
                  <a:pt x="4682841" y="396197"/>
                </a:lnTo>
                <a:lnTo>
                  <a:pt x="4653099" y="372646"/>
                </a:lnTo>
                <a:lnTo>
                  <a:pt x="4322655" y="372646"/>
                </a:lnTo>
                <a:lnTo>
                  <a:pt x="4268159" y="282735"/>
                </a:lnTo>
                <a:lnTo>
                  <a:pt x="4022540" y="282735"/>
                </a:lnTo>
                <a:lnTo>
                  <a:pt x="4016862" y="280404"/>
                </a:lnTo>
                <a:lnTo>
                  <a:pt x="3902396" y="280404"/>
                </a:lnTo>
                <a:lnTo>
                  <a:pt x="3842324" y="218705"/>
                </a:lnTo>
                <a:lnTo>
                  <a:pt x="3825815" y="158478"/>
                </a:lnTo>
                <a:lnTo>
                  <a:pt x="3722303" y="158478"/>
                </a:lnTo>
                <a:lnTo>
                  <a:pt x="3662231" y="153081"/>
                </a:lnTo>
                <a:close/>
              </a:path>
              <a:path w="6363970" h="1721485">
                <a:moveTo>
                  <a:pt x="5283316" y="504139"/>
                </a:moveTo>
                <a:lnTo>
                  <a:pt x="5223244" y="557129"/>
                </a:lnTo>
                <a:lnTo>
                  <a:pt x="5333898" y="557129"/>
                </a:lnTo>
                <a:lnTo>
                  <a:pt x="5283316" y="504139"/>
                </a:lnTo>
                <a:close/>
              </a:path>
              <a:path w="6363970" h="1721485">
                <a:moveTo>
                  <a:pt x="5163172" y="457527"/>
                </a:moveTo>
                <a:lnTo>
                  <a:pt x="5103100" y="491995"/>
                </a:lnTo>
                <a:lnTo>
                  <a:pt x="5043150" y="546702"/>
                </a:lnTo>
                <a:lnTo>
                  <a:pt x="5216955" y="546702"/>
                </a:lnTo>
                <a:lnTo>
                  <a:pt x="5163172" y="457527"/>
                </a:lnTo>
                <a:close/>
              </a:path>
              <a:path w="6363970" h="1721485">
                <a:moveTo>
                  <a:pt x="4863057" y="355105"/>
                </a:moveTo>
                <a:lnTo>
                  <a:pt x="4802985" y="451885"/>
                </a:lnTo>
                <a:lnTo>
                  <a:pt x="4742913" y="463906"/>
                </a:lnTo>
                <a:lnTo>
                  <a:pt x="4990964" y="463906"/>
                </a:lnTo>
                <a:lnTo>
                  <a:pt x="4983078" y="451394"/>
                </a:lnTo>
                <a:lnTo>
                  <a:pt x="4923006" y="394847"/>
                </a:lnTo>
                <a:lnTo>
                  <a:pt x="4863057" y="355105"/>
                </a:lnTo>
                <a:close/>
              </a:path>
              <a:path w="6363970" h="1721485">
                <a:moveTo>
                  <a:pt x="4442799" y="316099"/>
                </a:moveTo>
                <a:lnTo>
                  <a:pt x="4382727" y="364550"/>
                </a:lnTo>
                <a:lnTo>
                  <a:pt x="4322655" y="372646"/>
                </a:lnTo>
                <a:lnTo>
                  <a:pt x="4653099" y="372646"/>
                </a:lnTo>
                <a:lnTo>
                  <a:pt x="4622892" y="348726"/>
                </a:lnTo>
                <a:lnTo>
                  <a:pt x="4565312" y="320392"/>
                </a:lnTo>
                <a:lnTo>
                  <a:pt x="4502748" y="320392"/>
                </a:lnTo>
                <a:lnTo>
                  <a:pt x="4442799" y="316099"/>
                </a:lnTo>
                <a:close/>
              </a:path>
              <a:path w="6363970" h="1721485">
                <a:moveTo>
                  <a:pt x="4562820" y="319165"/>
                </a:moveTo>
                <a:lnTo>
                  <a:pt x="4502748" y="320392"/>
                </a:lnTo>
                <a:lnTo>
                  <a:pt x="4565312" y="320392"/>
                </a:lnTo>
                <a:lnTo>
                  <a:pt x="4562820" y="319165"/>
                </a:lnTo>
                <a:close/>
              </a:path>
              <a:path w="6363970" h="1721485">
                <a:moveTo>
                  <a:pt x="4082489" y="172952"/>
                </a:moveTo>
                <a:lnTo>
                  <a:pt x="4022540" y="282735"/>
                </a:lnTo>
                <a:lnTo>
                  <a:pt x="4268159" y="282735"/>
                </a:lnTo>
                <a:lnTo>
                  <a:pt x="4262583" y="273535"/>
                </a:lnTo>
                <a:lnTo>
                  <a:pt x="4257184" y="265317"/>
                </a:lnTo>
                <a:lnTo>
                  <a:pt x="4142561" y="265317"/>
                </a:lnTo>
                <a:lnTo>
                  <a:pt x="4082489" y="172952"/>
                </a:lnTo>
                <a:close/>
              </a:path>
              <a:path w="6363970" h="1721485">
                <a:moveTo>
                  <a:pt x="3962468" y="258080"/>
                </a:moveTo>
                <a:lnTo>
                  <a:pt x="3902396" y="280404"/>
                </a:lnTo>
                <a:lnTo>
                  <a:pt x="4016862" y="280404"/>
                </a:lnTo>
                <a:lnTo>
                  <a:pt x="3962468" y="258080"/>
                </a:lnTo>
                <a:close/>
              </a:path>
              <a:path w="6363970" h="1721485">
                <a:moveTo>
                  <a:pt x="4202633" y="182275"/>
                </a:moveTo>
                <a:lnTo>
                  <a:pt x="4142561" y="265317"/>
                </a:lnTo>
                <a:lnTo>
                  <a:pt x="4257184" y="265317"/>
                </a:lnTo>
                <a:lnTo>
                  <a:pt x="4202633" y="182275"/>
                </a:lnTo>
                <a:close/>
              </a:path>
              <a:path w="6363970" h="1721485">
                <a:moveTo>
                  <a:pt x="3782375" y="0"/>
                </a:moveTo>
                <a:lnTo>
                  <a:pt x="3722303" y="158478"/>
                </a:lnTo>
                <a:lnTo>
                  <a:pt x="3825815" y="158478"/>
                </a:lnTo>
                <a:lnTo>
                  <a:pt x="3782375" y="0"/>
                </a:lnTo>
                <a:close/>
              </a:path>
            </a:pathLst>
          </a:custGeom>
          <a:solidFill>
            <a:srgbClr val="FF99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6" name="object 36"/>
          <p:cNvSpPr/>
          <p:nvPr/>
        </p:nvSpPr>
        <p:spPr>
          <a:xfrm>
            <a:off x="1729330" y="4364180"/>
            <a:ext cx="6363970" cy="1721485"/>
          </a:xfrm>
          <a:custGeom>
            <a:avLst/>
            <a:gdLst/>
            <a:ahLst/>
            <a:cxnLst/>
            <a:rect l="l" t="t" r="r" b="b"/>
            <a:pathLst>
              <a:path w="6363970" h="1721485">
                <a:moveTo>
                  <a:pt x="0" y="1371099"/>
                </a:moveTo>
                <a:lnTo>
                  <a:pt x="60035" y="1332534"/>
                </a:lnTo>
                <a:lnTo>
                  <a:pt x="120070" y="1329210"/>
                </a:lnTo>
                <a:lnTo>
                  <a:pt x="180105" y="1310676"/>
                </a:lnTo>
                <a:lnTo>
                  <a:pt x="240140" y="1324819"/>
                </a:lnTo>
                <a:lnTo>
                  <a:pt x="300188" y="1330154"/>
                </a:lnTo>
                <a:lnTo>
                  <a:pt x="360223" y="1363604"/>
                </a:lnTo>
                <a:lnTo>
                  <a:pt x="420258" y="1424837"/>
                </a:lnTo>
                <a:lnTo>
                  <a:pt x="480293" y="1423659"/>
                </a:lnTo>
                <a:lnTo>
                  <a:pt x="540328" y="1486683"/>
                </a:lnTo>
                <a:lnTo>
                  <a:pt x="600400" y="1424665"/>
                </a:lnTo>
                <a:lnTo>
                  <a:pt x="660350" y="1499219"/>
                </a:lnTo>
                <a:lnTo>
                  <a:pt x="720422" y="1431596"/>
                </a:lnTo>
                <a:lnTo>
                  <a:pt x="780494" y="1349093"/>
                </a:lnTo>
                <a:lnTo>
                  <a:pt x="840566" y="1376067"/>
                </a:lnTo>
                <a:lnTo>
                  <a:pt x="900515" y="1369271"/>
                </a:lnTo>
                <a:lnTo>
                  <a:pt x="960587" y="1371050"/>
                </a:lnTo>
                <a:lnTo>
                  <a:pt x="1020659" y="1330302"/>
                </a:lnTo>
                <a:lnTo>
                  <a:pt x="1080608" y="1331123"/>
                </a:lnTo>
                <a:lnTo>
                  <a:pt x="1140680" y="1264727"/>
                </a:lnTo>
                <a:lnTo>
                  <a:pt x="1200752" y="1308345"/>
                </a:lnTo>
                <a:lnTo>
                  <a:pt x="1260824" y="1289774"/>
                </a:lnTo>
                <a:lnTo>
                  <a:pt x="1320773" y="1294570"/>
                </a:lnTo>
                <a:lnTo>
                  <a:pt x="1380845" y="1313055"/>
                </a:lnTo>
                <a:lnTo>
                  <a:pt x="1440917" y="1313055"/>
                </a:lnTo>
                <a:lnTo>
                  <a:pt x="1500866" y="1313374"/>
                </a:lnTo>
                <a:lnTo>
                  <a:pt x="1560939" y="1310136"/>
                </a:lnTo>
                <a:lnTo>
                  <a:pt x="1621011" y="1298311"/>
                </a:lnTo>
                <a:lnTo>
                  <a:pt x="1681083" y="1297306"/>
                </a:lnTo>
                <a:lnTo>
                  <a:pt x="1741032" y="1286352"/>
                </a:lnTo>
                <a:lnTo>
                  <a:pt x="1801104" y="1349743"/>
                </a:lnTo>
                <a:lnTo>
                  <a:pt x="1861176" y="1362292"/>
                </a:lnTo>
                <a:lnTo>
                  <a:pt x="1921125" y="1384506"/>
                </a:lnTo>
                <a:lnTo>
                  <a:pt x="1981197" y="1414030"/>
                </a:lnTo>
                <a:lnTo>
                  <a:pt x="2041269" y="1469240"/>
                </a:lnTo>
                <a:lnTo>
                  <a:pt x="2101341" y="1451087"/>
                </a:lnTo>
                <a:lnTo>
                  <a:pt x="2161290" y="1397925"/>
                </a:lnTo>
                <a:lnTo>
                  <a:pt x="2221362" y="1359691"/>
                </a:lnTo>
                <a:lnTo>
                  <a:pt x="2281434" y="1348186"/>
                </a:lnTo>
                <a:lnTo>
                  <a:pt x="2341506" y="1343120"/>
                </a:lnTo>
                <a:lnTo>
                  <a:pt x="2401455" y="1282844"/>
                </a:lnTo>
                <a:lnTo>
                  <a:pt x="2461527" y="1256876"/>
                </a:lnTo>
                <a:lnTo>
                  <a:pt x="2521600" y="1237484"/>
                </a:lnTo>
                <a:lnTo>
                  <a:pt x="2581549" y="1288180"/>
                </a:lnTo>
                <a:lnTo>
                  <a:pt x="2641621" y="1201298"/>
                </a:lnTo>
                <a:lnTo>
                  <a:pt x="2701693" y="1154810"/>
                </a:lnTo>
                <a:lnTo>
                  <a:pt x="2761765" y="1057208"/>
                </a:lnTo>
                <a:lnTo>
                  <a:pt x="2821714" y="1090510"/>
                </a:lnTo>
                <a:lnTo>
                  <a:pt x="2881786" y="1074822"/>
                </a:lnTo>
                <a:lnTo>
                  <a:pt x="2941858" y="1065046"/>
                </a:lnTo>
                <a:lnTo>
                  <a:pt x="3001807" y="987070"/>
                </a:lnTo>
                <a:lnTo>
                  <a:pt x="3061879" y="972927"/>
                </a:lnTo>
                <a:lnTo>
                  <a:pt x="3121951" y="799017"/>
                </a:lnTo>
                <a:lnTo>
                  <a:pt x="3182023" y="641274"/>
                </a:lnTo>
                <a:lnTo>
                  <a:pt x="3241972" y="644586"/>
                </a:lnTo>
                <a:lnTo>
                  <a:pt x="3302044" y="549524"/>
                </a:lnTo>
                <a:lnTo>
                  <a:pt x="3362116" y="577000"/>
                </a:lnTo>
                <a:lnTo>
                  <a:pt x="3422066" y="520207"/>
                </a:lnTo>
                <a:lnTo>
                  <a:pt x="3482138" y="406623"/>
                </a:lnTo>
                <a:lnTo>
                  <a:pt x="3542210" y="289849"/>
                </a:lnTo>
                <a:lnTo>
                  <a:pt x="3602282" y="196994"/>
                </a:lnTo>
                <a:lnTo>
                  <a:pt x="3662231" y="153081"/>
                </a:lnTo>
                <a:lnTo>
                  <a:pt x="3722303" y="158478"/>
                </a:lnTo>
                <a:lnTo>
                  <a:pt x="3782375" y="0"/>
                </a:lnTo>
                <a:lnTo>
                  <a:pt x="3842324" y="218705"/>
                </a:lnTo>
                <a:lnTo>
                  <a:pt x="3902396" y="280404"/>
                </a:lnTo>
                <a:lnTo>
                  <a:pt x="3962468" y="258080"/>
                </a:lnTo>
                <a:lnTo>
                  <a:pt x="4022540" y="282735"/>
                </a:lnTo>
                <a:lnTo>
                  <a:pt x="4082489" y="172952"/>
                </a:lnTo>
                <a:lnTo>
                  <a:pt x="4142561" y="265317"/>
                </a:lnTo>
                <a:lnTo>
                  <a:pt x="4202633" y="182275"/>
                </a:lnTo>
                <a:lnTo>
                  <a:pt x="4262583" y="273535"/>
                </a:lnTo>
                <a:lnTo>
                  <a:pt x="4322655" y="372646"/>
                </a:lnTo>
                <a:lnTo>
                  <a:pt x="4382727" y="364550"/>
                </a:lnTo>
                <a:lnTo>
                  <a:pt x="4442799" y="316099"/>
                </a:lnTo>
                <a:lnTo>
                  <a:pt x="4502748" y="320392"/>
                </a:lnTo>
                <a:lnTo>
                  <a:pt x="4562820" y="319165"/>
                </a:lnTo>
                <a:lnTo>
                  <a:pt x="4622892" y="348726"/>
                </a:lnTo>
                <a:lnTo>
                  <a:pt x="4682841" y="396197"/>
                </a:lnTo>
                <a:lnTo>
                  <a:pt x="4742913" y="463906"/>
                </a:lnTo>
                <a:lnTo>
                  <a:pt x="4802985" y="451885"/>
                </a:lnTo>
                <a:lnTo>
                  <a:pt x="4863057" y="355105"/>
                </a:lnTo>
                <a:lnTo>
                  <a:pt x="4923006" y="394847"/>
                </a:lnTo>
                <a:lnTo>
                  <a:pt x="4983078" y="451394"/>
                </a:lnTo>
                <a:lnTo>
                  <a:pt x="5043150" y="546702"/>
                </a:lnTo>
                <a:lnTo>
                  <a:pt x="5103100" y="491995"/>
                </a:lnTo>
                <a:lnTo>
                  <a:pt x="5163172" y="457527"/>
                </a:lnTo>
                <a:lnTo>
                  <a:pt x="5223244" y="557129"/>
                </a:lnTo>
                <a:lnTo>
                  <a:pt x="5283316" y="504139"/>
                </a:lnTo>
                <a:lnTo>
                  <a:pt x="5343265" y="566942"/>
                </a:lnTo>
                <a:lnTo>
                  <a:pt x="5403337" y="647285"/>
                </a:lnTo>
                <a:lnTo>
                  <a:pt x="5463409" y="553939"/>
                </a:lnTo>
                <a:lnTo>
                  <a:pt x="5523358" y="647408"/>
                </a:lnTo>
                <a:lnTo>
                  <a:pt x="5583430" y="587549"/>
                </a:lnTo>
                <a:lnTo>
                  <a:pt x="5643502" y="603740"/>
                </a:lnTo>
                <a:lnTo>
                  <a:pt x="5703574" y="594663"/>
                </a:lnTo>
                <a:lnTo>
                  <a:pt x="5763523" y="626800"/>
                </a:lnTo>
                <a:lnTo>
                  <a:pt x="5823595" y="753265"/>
                </a:lnTo>
                <a:lnTo>
                  <a:pt x="5883667" y="704445"/>
                </a:lnTo>
                <a:lnTo>
                  <a:pt x="5943617" y="736828"/>
                </a:lnTo>
                <a:lnTo>
                  <a:pt x="6003689" y="681385"/>
                </a:lnTo>
                <a:lnTo>
                  <a:pt x="6063761" y="884132"/>
                </a:lnTo>
                <a:lnTo>
                  <a:pt x="6123833" y="825144"/>
                </a:lnTo>
                <a:lnTo>
                  <a:pt x="6183782" y="772890"/>
                </a:lnTo>
                <a:lnTo>
                  <a:pt x="6243854" y="979771"/>
                </a:lnTo>
                <a:lnTo>
                  <a:pt x="6303926" y="950247"/>
                </a:lnTo>
                <a:lnTo>
                  <a:pt x="6363875" y="921360"/>
                </a:lnTo>
                <a:lnTo>
                  <a:pt x="6363875" y="1547597"/>
                </a:lnTo>
                <a:lnTo>
                  <a:pt x="6303926" y="1561188"/>
                </a:lnTo>
                <a:lnTo>
                  <a:pt x="6243854" y="1561776"/>
                </a:lnTo>
                <a:lnTo>
                  <a:pt x="6183782" y="1541562"/>
                </a:lnTo>
                <a:lnTo>
                  <a:pt x="6123833" y="1560415"/>
                </a:lnTo>
                <a:lnTo>
                  <a:pt x="6063761" y="1572460"/>
                </a:lnTo>
                <a:lnTo>
                  <a:pt x="6003689" y="1550234"/>
                </a:lnTo>
                <a:lnTo>
                  <a:pt x="5943617" y="1567664"/>
                </a:lnTo>
                <a:lnTo>
                  <a:pt x="5883667" y="1563383"/>
                </a:lnTo>
                <a:lnTo>
                  <a:pt x="5823595" y="1577931"/>
                </a:lnTo>
                <a:lnTo>
                  <a:pt x="5763523" y="1574460"/>
                </a:lnTo>
                <a:lnTo>
                  <a:pt x="5703574" y="1578986"/>
                </a:lnTo>
                <a:lnTo>
                  <a:pt x="5643502" y="1586873"/>
                </a:lnTo>
                <a:lnTo>
                  <a:pt x="5583430" y="1584273"/>
                </a:lnTo>
                <a:lnTo>
                  <a:pt x="5523358" y="1597606"/>
                </a:lnTo>
                <a:lnTo>
                  <a:pt x="5463409" y="1588615"/>
                </a:lnTo>
                <a:lnTo>
                  <a:pt x="5403337" y="1598330"/>
                </a:lnTo>
                <a:lnTo>
                  <a:pt x="5343265" y="1605812"/>
                </a:lnTo>
                <a:lnTo>
                  <a:pt x="5283316" y="1598146"/>
                </a:lnTo>
                <a:lnTo>
                  <a:pt x="5223244" y="1597962"/>
                </a:lnTo>
                <a:lnTo>
                  <a:pt x="5163172" y="1568805"/>
                </a:lnTo>
                <a:lnTo>
                  <a:pt x="5103100" y="1576520"/>
                </a:lnTo>
                <a:lnTo>
                  <a:pt x="5043150" y="1589204"/>
                </a:lnTo>
                <a:lnTo>
                  <a:pt x="4983078" y="1571724"/>
                </a:lnTo>
                <a:lnTo>
                  <a:pt x="4923006" y="1571454"/>
                </a:lnTo>
                <a:lnTo>
                  <a:pt x="4863057" y="1549007"/>
                </a:lnTo>
                <a:lnTo>
                  <a:pt x="4802985" y="1563383"/>
                </a:lnTo>
                <a:lnTo>
                  <a:pt x="4742913" y="1591117"/>
                </a:lnTo>
                <a:lnTo>
                  <a:pt x="4682841" y="1590614"/>
                </a:lnTo>
                <a:lnTo>
                  <a:pt x="4622892" y="1573601"/>
                </a:lnTo>
                <a:lnTo>
                  <a:pt x="4562820" y="1570583"/>
                </a:lnTo>
                <a:lnTo>
                  <a:pt x="4502748" y="1555987"/>
                </a:lnTo>
                <a:lnTo>
                  <a:pt x="4442799" y="1558771"/>
                </a:lnTo>
                <a:lnTo>
                  <a:pt x="4382727" y="1589657"/>
                </a:lnTo>
                <a:lnTo>
                  <a:pt x="4322655" y="1581635"/>
                </a:lnTo>
                <a:lnTo>
                  <a:pt x="4262583" y="1569811"/>
                </a:lnTo>
                <a:lnTo>
                  <a:pt x="4202633" y="1599838"/>
                </a:lnTo>
                <a:lnTo>
                  <a:pt x="4142561" y="1697759"/>
                </a:lnTo>
                <a:lnTo>
                  <a:pt x="4082489" y="1704334"/>
                </a:lnTo>
                <a:lnTo>
                  <a:pt x="4022540" y="1712822"/>
                </a:lnTo>
                <a:lnTo>
                  <a:pt x="3962468" y="1721482"/>
                </a:lnTo>
                <a:lnTo>
                  <a:pt x="3902396" y="1717017"/>
                </a:lnTo>
                <a:lnTo>
                  <a:pt x="3842324" y="1705376"/>
                </a:lnTo>
                <a:lnTo>
                  <a:pt x="3782375" y="1693564"/>
                </a:lnTo>
                <a:lnTo>
                  <a:pt x="3722303" y="1693785"/>
                </a:lnTo>
                <a:lnTo>
                  <a:pt x="3662231" y="1679421"/>
                </a:lnTo>
                <a:lnTo>
                  <a:pt x="3602282" y="1641175"/>
                </a:lnTo>
                <a:lnTo>
                  <a:pt x="3542210" y="1618409"/>
                </a:lnTo>
                <a:lnTo>
                  <a:pt x="3482138" y="1600059"/>
                </a:lnTo>
                <a:lnTo>
                  <a:pt x="3422066" y="1593533"/>
                </a:lnTo>
                <a:lnTo>
                  <a:pt x="3362116" y="1567026"/>
                </a:lnTo>
                <a:lnTo>
                  <a:pt x="3302044" y="1521347"/>
                </a:lnTo>
                <a:lnTo>
                  <a:pt x="3241972" y="1476085"/>
                </a:lnTo>
                <a:lnTo>
                  <a:pt x="3182023" y="1414030"/>
                </a:lnTo>
                <a:lnTo>
                  <a:pt x="3121951" y="1412620"/>
                </a:lnTo>
                <a:lnTo>
                  <a:pt x="3061879" y="1445469"/>
                </a:lnTo>
                <a:lnTo>
                  <a:pt x="3001807" y="1421930"/>
                </a:lnTo>
                <a:lnTo>
                  <a:pt x="2941858" y="1417269"/>
                </a:lnTo>
                <a:lnTo>
                  <a:pt x="2881786" y="1415907"/>
                </a:lnTo>
                <a:lnTo>
                  <a:pt x="2821714" y="1375650"/>
                </a:lnTo>
                <a:lnTo>
                  <a:pt x="2761765" y="1349241"/>
                </a:lnTo>
                <a:lnTo>
                  <a:pt x="2701693" y="1372411"/>
                </a:lnTo>
                <a:lnTo>
                  <a:pt x="2641621" y="1386922"/>
                </a:lnTo>
                <a:lnTo>
                  <a:pt x="2581549" y="1426947"/>
                </a:lnTo>
                <a:lnTo>
                  <a:pt x="2521600" y="1363334"/>
                </a:lnTo>
                <a:lnTo>
                  <a:pt x="2461527" y="1377661"/>
                </a:lnTo>
                <a:lnTo>
                  <a:pt x="2401455" y="1390847"/>
                </a:lnTo>
                <a:lnTo>
                  <a:pt x="2341506" y="1431461"/>
                </a:lnTo>
                <a:lnTo>
                  <a:pt x="2281434" y="1421464"/>
                </a:lnTo>
                <a:lnTo>
                  <a:pt x="2221362" y="1439311"/>
                </a:lnTo>
                <a:lnTo>
                  <a:pt x="2161290" y="1437581"/>
                </a:lnTo>
                <a:lnTo>
                  <a:pt x="2101341" y="1454141"/>
                </a:lnTo>
                <a:lnTo>
                  <a:pt x="2041269" y="1472209"/>
                </a:lnTo>
                <a:lnTo>
                  <a:pt x="1981197" y="1420053"/>
                </a:lnTo>
                <a:lnTo>
                  <a:pt x="1921125" y="1391399"/>
                </a:lnTo>
                <a:lnTo>
                  <a:pt x="1861176" y="1371136"/>
                </a:lnTo>
                <a:lnTo>
                  <a:pt x="1801104" y="1371639"/>
                </a:lnTo>
                <a:lnTo>
                  <a:pt x="1741032" y="1321495"/>
                </a:lnTo>
                <a:lnTo>
                  <a:pt x="1681083" y="1328204"/>
                </a:lnTo>
                <a:lnTo>
                  <a:pt x="1621011" y="1327750"/>
                </a:lnTo>
                <a:lnTo>
                  <a:pt x="1560939" y="1341930"/>
                </a:lnTo>
                <a:lnTo>
                  <a:pt x="1500866" y="1344211"/>
                </a:lnTo>
                <a:lnTo>
                  <a:pt x="1440917" y="1342396"/>
                </a:lnTo>
                <a:lnTo>
                  <a:pt x="1380845" y="1340752"/>
                </a:lnTo>
                <a:lnTo>
                  <a:pt x="1320773" y="1318158"/>
                </a:lnTo>
                <a:lnTo>
                  <a:pt x="1260824" y="1307487"/>
                </a:lnTo>
                <a:lnTo>
                  <a:pt x="1200752" y="1323457"/>
                </a:lnTo>
                <a:lnTo>
                  <a:pt x="1140680" y="1278330"/>
                </a:lnTo>
                <a:lnTo>
                  <a:pt x="1080608" y="1341930"/>
                </a:lnTo>
                <a:lnTo>
                  <a:pt x="1020659" y="1339477"/>
                </a:lnTo>
                <a:lnTo>
                  <a:pt x="960587" y="1379072"/>
                </a:lnTo>
                <a:lnTo>
                  <a:pt x="900515" y="1376386"/>
                </a:lnTo>
                <a:lnTo>
                  <a:pt x="840566" y="1382997"/>
                </a:lnTo>
                <a:lnTo>
                  <a:pt x="780494" y="1354576"/>
                </a:lnTo>
                <a:lnTo>
                  <a:pt x="720422" y="1436208"/>
                </a:lnTo>
                <a:lnTo>
                  <a:pt x="660350" y="1500998"/>
                </a:lnTo>
                <a:lnTo>
                  <a:pt x="600400" y="1426346"/>
                </a:lnTo>
                <a:lnTo>
                  <a:pt x="540328" y="1486904"/>
                </a:lnTo>
                <a:lnTo>
                  <a:pt x="480293" y="1423708"/>
                </a:lnTo>
                <a:lnTo>
                  <a:pt x="420258" y="1424849"/>
                </a:lnTo>
                <a:lnTo>
                  <a:pt x="360223" y="1363653"/>
                </a:lnTo>
                <a:lnTo>
                  <a:pt x="300188" y="1330351"/>
                </a:lnTo>
                <a:lnTo>
                  <a:pt x="240140" y="1325506"/>
                </a:lnTo>
                <a:lnTo>
                  <a:pt x="180105" y="1312234"/>
                </a:lnTo>
                <a:lnTo>
                  <a:pt x="120070" y="1330805"/>
                </a:lnTo>
                <a:lnTo>
                  <a:pt x="60035" y="1334092"/>
                </a:lnTo>
                <a:lnTo>
                  <a:pt x="0" y="1372191"/>
                </a:lnTo>
                <a:lnTo>
                  <a:pt x="0" y="1371099"/>
                </a:lnTo>
              </a:path>
            </a:pathLst>
          </a:custGeom>
          <a:ln w="1177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7" name="object 37"/>
          <p:cNvSpPr/>
          <p:nvPr/>
        </p:nvSpPr>
        <p:spPr>
          <a:xfrm>
            <a:off x="1729330" y="3537686"/>
            <a:ext cx="6363970" cy="2326005"/>
          </a:xfrm>
          <a:custGeom>
            <a:avLst/>
            <a:gdLst/>
            <a:ahLst/>
            <a:cxnLst/>
            <a:rect l="l" t="t" r="r" b="b"/>
            <a:pathLst>
              <a:path w="6363970" h="2326004">
                <a:moveTo>
                  <a:pt x="605693" y="2251159"/>
                </a:moveTo>
                <a:lnTo>
                  <a:pt x="600400" y="2251159"/>
                </a:lnTo>
                <a:lnTo>
                  <a:pt x="660350" y="2325713"/>
                </a:lnTo>
                <a:lnTo>
                  <a:pt x="664240" y="2321334"/>
                </a:lnTo>
                <a:lnTo>
                  <a:pt x="660350" y="2321334"/>
                </a:lnTo>
                <a:lnTo>
                  <a:pt x="605693" y="2251159"/>
                </a:lnTo>
                <a:close/>
              </a:path>
              <a:path w="6363970" h="2326004">
                <a:moveTo>
                  <a:pt x="780494" y="2167062"/>
                </a:moveTo>
                <a:lnTo>
                  <a:pt x="720422" y="2250607"/>
                </a:lnTo>
                <a:lnTo>
                  <a:pt x="660350" y="2321334"/>
                </a:lnTo>
                <a:lnTo>
                  <a:pt x="664240" y="2321334"/>
                </a:lnTo>
                <a:lnTo>
                  <a:pt x="720422" y="2258090"/>
                </a:lnTo>
                <a:lnTo>
                  <a:pt x="780494" y="2175587"/>
                </a:lnTo>
                <a:lnTo>
                  <a:pt x="799912" y="2175587"/>
                </a:lnTo>
                <a:lnTo>
                  <a:pt x="780494" y="2167062"/>
                </a:lnTo>
                <a:close/>
              </a:path>
              <a:path w="6363970" h="2326004">
                <a:moveTo>
                  <a:pt x="481583" y="2250153"/>
                </a:moveTo>
                <a:lnTo>
                  <a:pt x="480293" y="2250153"/>
                </a:lnTo>
                <a:lnTo>
                  <a:pt x="540328" y="2313177"/>
                </a:lnTo>
                <a:lnTo>
                  <a:pt x="542942" y="2310478"/>
                </a:lnTo>
                <a:lnTo>
                  <a:pt x="540328" y="2310478"/>
                </a:lnTo>
                <a:lnTo>
                  <a:pt x="481583" y="2250153"/>
                </a:lnTo>
                <a:close/>
              </a:path>
              <a:path w="6363970" h="2326004">
                <a:moveTo>
                  <a:pt x="600400" y="2244364"/>
                </a:moveTo>
                <a:lnTo>
                  <a:pt x="540328" y="2310478"/>
                </a:lnTo>
                <a:lnTo>
                  <a:pt x="542942" y="2310478"/>
                </a:lnTo>
                <a:lnTo>
                  <a:pt x="600400" y="2251159"/>
                </a:lnTo>
                <a:lnTo>
                  <a:pt x="605693" y="2251159"/>
                </a:lnTo>
                <a:lnTo>
                  <a:pt x="600400" y="2244364"/>
                </a:lnTo>
                <a:close/>
              </a:path>
              <a:path w="6363970" h="2326004">
                <a:moveTo>
                  <a:pt x="1771978" y="2112846"/>
                </a:moveTo>
                <a:lnTo>
                  <a:pt x="1741032" y="2112846"/>
                </a:lnTo>
                <a:lnTo>
                  <a:pt x="1801104" y="2176238"/>
                </a:lnTo>
                <a:lnTo>
                  <a:pt x="1861176" y="2188786"/>
                </a:lnTo>
                <a:lnTo>
                  <a:pt x="1921125" y="2211000"/>
                </a:lnTo>
                <a:lnTo>
                  <a:pt x="1981197" y="2240524"/>
                </a:lnTo>
                <a:lnTo>
                  <a:pt x="2041269" y="2295734"/>
                </a:lnTo>
                <a:lnTo>
                  <a:pt x="2064040" y="2288853"/>
                </a:lnTo>
                <a:lnTo>
                  <a:pt x="2041269" y="2288853"/>
                </a:lnTo>
                <a:lnTo>
                  <a:pt x="1981197" y="2234686"/>
                </a:lnTo>
                <a:lnTo>
                  <a:pt x="1921125" y="2204253"/>
                </a:lnTo>
                <a:lnTo>
                  <a:pt x="1861176" y="2179010"/>
                </a:lnTo>
                <a:lnTo>
                  <a:pt x="1801104" y="2149951"/>
                </a:lnTo>
                <a:lnTo>
                  <a:pt x="1771978" y="2112846"/>
                </a:lnTo>
                <a:close/>
              </a:path>
              <a:path w="6363970" h="2326004">
                <a:moveTo>
                  <a:pt x="2521600" y="1959850"/>
                </a:moveTo>
                <a:lnTo>
                  <a:pt x="2461527" y="1992748"/>
                </a:lnTo>
                <a:lnTo>
                  <a:pt x="2401455" y="2022322"/>
                </a:lnTo>
                <a:lnTo>
                  <a:pt x="2341506" y="2106333"/>
                </a:lnTo>
                <a:lnTo>
                  <a:pt x="2281434" y="2112490"/>
                </a:lnTo>
                <a:lnTo>
                  <a:pt x="2221362" y="2136397"/>
                </a:lnTo>
                <a:lnTo>
                  <a:pt x="2161290" y="2195667"/>
                </a:lnTo>
                <a:lnTo>
                  <a:pt x="2101341" y="2275385"/>
                </a:lnTo>
                <a:lnTo>
                  <a:pt x="2041269" y="2288853"/>
                </a:lnTo>
                <a:lnTo>
                  <a:pt x="2064040" y="2288853"/>
                </a:lnTo>
                <a:lnTo>
                  <a:pt x="2101341" y="2277581"/>
                </a:lnTo>
                <a:lnTo>
                  <a:pt x="2161290" y="2224419"/>
                </a:lnTo>
                <a:lnTo>
                  <a:pt x="2221362" y="2186185"/>
                </a:lnTo>
                <a:lnTo>
                  <a:pt x="2281434" y="2174680"/>
                </a:lnTo>
                <a:lnTo>
                  <a:pt x="2341506" y="2169614"/>
                </a:lnTo>
                <a:lnTo>
                  <a:pt x="2401455" y="2109338"/>
                </a:lnTo>
                <a:lnTo>
                  <a:pt x="2461527" y="2083370"/>
                </a:lnTo>
                <a:lnTo>
                  <a:pt x="2521600" y="2063978"/>
                </a:lnTo>
                <a:lnTo>
                  <a:pt x="2616601" y="2063978"/>
                </a:lnTo>
                <a:lnTo>
                  <a:pt x="2641621" y="2027792"/>
                </a:lnTo>
                <a:lnTo>
                  <a:pt x="2673686" y="2002978"/>
                </a:lnTo>
                <a:lnTo>
                  <a:pt x="2581549" y="2002978"/>
                </a:lnTo>
                <a:lnTo>
                  <a:pt x="2521600" y="1959850"/>
                </a:lnTo>
                <a:close/>
              </a:path>
              <a:path w="6363970" h="2326004">
                <a:moveTo>
                  <a:pt x="192744" y="2137170"/>
                </a:moveTo>
                <a:lnTo>
                  <a:pt x="180105" y="2137170"/>
                </a:lnTo>
                <a:lnTo>
                  <a:pt x="240140" y="2151313"/>
                </a:lnTo>
                <a:lnTo>
                  <a:pt x="300188" y="2156648"/>
                </a:lnTo>
                <a:lnTo>
                  <a:pt x="360223" y="2190098"/>
                </a:lnTo>
                <a:lnTo>
                  <a:pt x="420258" y="2251331"/>
                </a:lnTo>
                <a:lnTo>
                  <a:pt x="480293" y="2250153"/>
                </a:lnTo>
                <a:lnTo>
                  <a:pt x="481583" y="2250153"/>
                </a:lnTo>
                <a:lnTo>
                  <a:pt x="481344" y="2249908"/>
                </a:lnTo>
                <a:lnTo>
                  <a:pt x="420258" y="2249908"/>
                </a:lnTo>
                <a:lnTo>
                  <a:pt x="360223" y="2189313"/>
                </a:lnTo>
                <a:lnTo>
                  <a:pt x="300188" y="2154600"/>
                </a:lnTo>
                <a:lnTo>
                  <a:pt x="240140" y="2148945"/>
                </a:lnTo>
                <a:lnTo>
                  <a:pt x="192744" y="2137170"/>
                </a:lnTo>
                <a:close/>
              </a:path>
              <a:path w="6363970" h="2326004">
                <a:moveTo>
                  <a:pt x="480293" y="2248829"/>
                </a:moveTo>
                <a:lnTo>
                  <a:pt x="420258" y="2249908"/>
                </a:lnTo>
                <a:lnTo>
                  <a:pt x="481344" y="2249908"/>
                </a:lnTo>
                <a:lnTo>
                  <a:pt x="480293" y="2248829"/>
                </a:lnTo>
                <a:close/>
              </a:path>
              <a:path w="6363970" h="2326004">
                <a:moveTo>
                  <a:pt x="799912" y="2175587"/>
                </a:moveTo>
                <a:lnTo>
                  <a:pt x="780494" y="2175587"/>
                </a:lnTo>
                <a:lnTo>
                  <a:pt x="840566" y="2202561"/>
                </a:lnTo>
                <a:lnTo>
                  <a:pt x="900515" y="2195765"/>
                </a:lnTo>
                <a:lnTo>
                  <a:pt x="963209" y="2195765"/>
                </a:lnTo>
                <a:lnTo>
                  <a:pt x="966645" y="2193435"/>
                </a:lnTo>
                <a:lnTo>
                  <a:pt x="840566" y="2193435"/>
                </a:lnTo>
                <a:lnTo>
                  <a:pt x="799912" y="2175587"/>
                </a:lnTo>
                <a:close/>
              </a:path>
              <a:path w="6363970" h="2326004">
                <a:moveTo>
                  <a:pt x="180105" y="2134030"/>
                </a:moveTo>
                <a:lnTo>
                  <a:pt x="120070" y="2152686"/>
                </a:lnTo>
                <a:lnTo>
                  <a:pt x="60035" y="2156195"/>
                </a:lnTo>
                <a:lnTo>
                  <a:pt x="0" y="2195311"/>
                </a:lnTo>
                <a:lnTo>
                  <a:pt x="0" y="2197593"/>
                </a:lnTo>
                <a:lnTo>
                  <a:pt x="60035" y="2159028"/>
                </a:lnTo>
                <a:lnTo>
                  <a:pt x="120070" y="2155704"/>
                </a:lnTo>
                <a:lnTo>
                  <a:pt x="180105" y="2137170"/>
                </a:lnTo>
                <a:lnTo>
                  <a:pt x="192744" y="2137170"/>
                </a:lnTo>
                <a:lnTo>
                  <a:pt x="180105" y="2134030"/>
                </a:lnTo>
                <a:close/>
              </a:path>
              <a:path w="6363970" h="2326004">
                <a:moveTo>
                  <a:pt x="963209" y="2195765"/>
                </a:moveTo>
                <a:lnTo>
                  <a:pt x="900515" y="2195765"/>
                </a:lnTo>
                <a:lnTo>
                  <a:pt x="960587" y="2197544"/>
                </a:lnTo>
                <a:lnTo>
                  <a:pt x="963209" y="2195765"/>
                </a:lnTo>
                <a:close/>
              </a:path>
              <a:path w="6363970" h="2326004">
                <a:moveTo>
                  <a:pt x="900515" y="2182432"/>
                </a:moveTo>
                <a:lnTo>
                  <a:pt x="840566" y="2193435"/>
                </a:lnTo>
                <a:lnTo>
                  <a:pt x="966645" y="2193435"/>
                </a:lnTo>
                <a:lnTo>
                  <a:pt x="982051" y="2182984"/>
                </a:lnTo>
                <a:lnTo>
                  <a:pt x="960587" y="2182984"/>
                </a:lnTo>
                <a:lnTo>
                  <a:pt x="900515" y="2182432"/>
                </a:lnTo>
                <a:close/>
              </a:path>
              <a:path w="6363970" h="2326004">
                <a:moveTo>
                  <a:pt x="1140680" y="2064481"/>
                </a:moveTo>
                <a:lnTo>
                  <a:pt x="1080608" y="2135023"/>
                </a:lnTo>
                <a:lnTo>
                  <a:pt x="1020659" y="2138629"/>
                </a:lnTo>
                <a:lnTo>
                  <a:pt x="960587" y="2182984"/>
                </a:lnTo>
                <a:lnTo>
                  <a:pt x="982051" y="2182984"/>
                </a:lnTo>
                <a:lnTo>
                  <a:pt x="1020659" y="2156796"/>
                </a:lnTo>
                <a:lnTo>
                  <a:pt x="1081352" y="2156796"/>
                </a:lnTo>
                <a:lnTo>
                  <a:pt x="1140680" y="2091221"/>
                </a:lnTo>
                <a:lnTo>
                  <a:pt x="1180999" y="2091221"/>
                </a:lnTo>
                <a:lnTo>
                  <a:pt x="1140680" y="2064481"/>
                </a:lnTo>
                <a:close/>
              </a:path>
              <a:path w="6363970" h="2326004">
                <a:moveTo>
                  <a:pt x="1081352" y="2156796"/>
                </a:moveTo>
                <a:lnTo>
                  <a:pt x="1020659" y="2156796"/>
                </a:lnTo>
                <a:lnTo>
                  <a:pt x="1080608" y="2157617"/>
                </a:lnTo>
                <a:lnTo>
                  <a:pt x="1081352" y="2156796"/>
                </a:lnTo>
                <a:close/>
              </a:path>
              <a:path w="6363970" h="2326004">
                <a:moveTo>
                  <a:pt x="1722302" y="2116268"/>
                </a:moveTo>
                <a:lnTo>
                  <a:pt x="1260824" y="2116268"/>
                </a:lnTo>
                <a:lnTo>
                  <a:pt x="1320773" y="2121064"/>
                </a:lnTo>
                <a:lnTo>
                  <a:pt x="1380845" y="2139549"/>
                </a:lnTo>
                <a:lnTo>
                  <a:pt x="1500866" y="2139868"/>
                </a:lnTo>
                <a:lnTo>
                  <a:pt x="1560939" y="2136630"/>
                </a:lnTo>
                <a:lnTo>
                  <a:pt x="1621011" y="2124805"/>
                </a:lnTo>
                <a:lnTo>
                  <a:pt x="1681083" y="2123800"/>
                </a:lnTo>
                <a:lnTo>
                  <a:pt x="1722302" y="2116268"/>
                </a:lnTo>
                <a:close/>
              </a:path>
              <a:path w="6363970" h="2326004">
                <a:moveTo>
                  <a:pt x="1180999" y="2091221"/>
                </a:moveTo>
                <a:lnTo>
                  <a:pt x="1140680" y="2091221"/>
                </a:lnTo>
                <a:lnTo>
                  <a:pt x="1200752" y="2134839"/>
                </a:lnTo>
                <a:lnTo>
                  <a:pt x="1260824" y="2116268"/>
                </a:lnTo>
                <a:lnTo>
                  <a:pt x="1722302" y="2116268"/>
                </a:lnTo>
                <a:lnTo>
                  <a:pt x="1741032" y="2112846"/>
                </a:lnTo>
                <a:lnTo>
                  <a:pt x="1771978" y="2112846"/>
                </a:lnTo>
                <a:lnTo>
                  <a:pt x="1765286" y="2104321"/>
                </a:lnTo>
                <a:lnTo>
                  <a:pt x="1200752" y="2104321"/>
                </a:lnTo>
                <a:lnTo>
                  <a:pt x="1180999" y="2091221"/>
                </a:lnTo>
                <a:close/>
              </a:path>
              <a:path w="6363970" h="2326004">
                <a:moveTo>
                  <a:pt x="2616601" y="2063978"/>
                </a:moveTo>
                <a:lnTo>
                  <a:pt x="2521600" y="2063978"/>
                </a:lnTo>
                <a:lnTo>
                  <a:pt x="2581549" y="2114674"/>
                </a:lnTo>
                <a:lnTo>
                  <a:pt x="2616601" y="2063978"/>
                </a:lnTo>
                <a:close/>
              </a:path>
              <a:path w="6363970" h="2326004">
                <a:moveTo>
                  <a:pt x="1260824" y="2081003"/>
                </a:moveTo>
                <a:lnTo>
                  <a:pt x="1200752" y="2104321"/>
                </a:lnTo>
                <a:lnTo>
                  <a:pt x="1765286" y="2104321"/>
                </a:lnTo>
                <a:lnTo>
                  <a:pt x="1762600" y="2100899"/>
                </a:lnTo>
                <a:lnTo>
                  <a:pt x="1380845" y="2100899"/>
                </a:lnTo>
                <a:lnTo>
                  <a:pt x="1320773" y="2081052"/>
                </a:lnTo>
                <a:lnTo>
                  <a:pt x="1260824" y="2081003"/>
                </a:lnTo>
                <a:close/>
              </a:path>
              <a:path w="6363970" h="2326004">
                <a:moveTo>
                  <a:pt x="1440917" y="2096152"/>
                </a:moveTo>
                <a:lnTo>
                  <a:pt x="1380845" y="2100899"/>
                </a:lnTo>
                <a:lnTo>
                  <a:pt x="1762600" y="2100899"/>
                </a:lnTo>
                <a:lnTo>
                  <a:pt x="1760125" y="2097746"/>
                </a:lnTo>
                <a:lnTo>
                  <a:pt x="1560939" y="2097746"/>
                </a:lnTo>
                <a:lnTo>
                  <a:pt x="1500866" y="2097476"/>
                </a:lnTo>
                <a:lnTo>
                  <a:pt x="1440917" y="2096152"/>
                </a:lnTo>
                <a:close/>
              </a:path>
              <a:path w="6363970" h="2326004">
                <a:moveTo>
                  <a:pt x="1741032" y="2073423"/>
                </a:moveTo>
                <a:lnTo>
                  <a:pt x="1681083" y="2082046"/>
                </a:lnTo>
                <a:lnTo>
                  <a:pt x="1621011" y="2085296"/>
                </a:lnTo>
                <a:lnTo>
                  <a:pt x="1560939" y="2097746"/>
                </a:lnTo>
                <a:lnTo>
                  <a:pt x="1760125" y="2097746"/>
                </a:lnTo>
                <a:lnTo>
                  <a:pt x="1741032" y="2073423"/>
                </a:lnTo>
                <a:close/>
              </a:path>
              <a:path w="6363970" h="2326004">
                <a:moveTo>
                  <a:pt x="2761765" y="1714551"/>
                </a:moveTo>
                <a:lnTo>
                  <a:pt x="2701693" y="1840991"/>
                </a:lnTo>
                <a:lnTo>
                  <a:pt x="2641621" y="1906468"/>
                </a:lnTo>
                <a:lnTo>
                  <a:pt x="2581549" y="2002978"/>
                </a:lnTo>
                <a:lnTo>
                  <a:pt x="2673686" y="2002978"/>
                </a:lnTo>
                <a:lnTo>
                  <a:pt x="2701693" y="1981304"/>
                </a:lnTo>
                <a:lnTo>
                  <a:pt x="2761765" y="1883702"/>
                </a:lnTo>
                <a:lnTo>
                  <a:pt x="2947884" y="1883702"/>
                </a:lnTo>
                <a:lnTo>
                  <a:pt x="3001807" y="1813564"/>
                </a:lnTo>
                <a:lnTo>
                  <a:pt x="3061879" y="1799421"/>
                </a:lnTo>
                <a:lnTo>
                  <a:pt x="3080840" y="1744530"/>
                </a:lnTo>
                <a:lnTo>
                  <a:pt x="2821714" y="1744530"/>
                </a:lnTo>
                <a:lnTo>
                  <a:pt x="2761765" y="1714551"/>
                </a:lnTo>
                <a:close/>
              </a:path>
              <a:path w="6363970" h="2326004">
                <a:moveTo>
                  <a:pt x="2947884" y="1883702"/>
                </a:moveTo>
                <a:lnTo>
                  <a:pt x="2761765" y="1883702"/>
                </a:lnTo>
                <a:lnTo>
                  <a:pt x="2821714" y="1917004"/>
                </a:lnTo>
                <a:lnTo>
                  <a:pt x="2881786" y="1901304"/>
                </a:lnTo>
                <a:lnTo>
                  <a:pt x="2941858" y="1891540"/>
                </a:lnTo>
                <a:lnTo>
                  <a:pt x="2947884" y="1883702"/>
                </a:lnTo>
                <a:close/>
              </a:path>
              <a:path w="6363970" h="2326004">
                <a:moveTo>
                  <a:pt x="6363875" y="1599384"/>
                </a:moveTo>
                <a:lnTo>
                  <a:pt x="6183782" y="1599384"/>
                </a:lnTo>
                <a:lnTo>
                  <a:pt x="6243854" y="1806266"/>
                </a:lnTo>
                <a:lnTo>
                  <a:pt x="6363875" y="1747854"/>
                </a:lnTo>
                <a:lnTo>
                  <a:pt x="6363875" y="1599384"/>
                </a:lnTo>
                <a:close/>
              </a:path>
              <a:path w="6363970" h="2326004">
                <a:moveTo>
                  <a:pt x="3782375" y="72125"/>
                </a:moveTo>
                <a:lnTo>
                  <a:pt x="3722303" y="251578"/>
                </a:lnTo>
                <a:lnTo>
                  <a:pt x="3662231" y="294019"/>
                </a:lnTo>
                <a:lnTo>
                  <a:pt x="3602282" y="393498"/>
                </a:lnTo>
                <a:lnTo>
                  <a:pt x="3542210" y="545353"/>
                </a:lnTo>
                <a:lnTo>
                  <a:pt x="3482138" y="705672"/>
                </a:lnTo>
                <a:lnTo>
                  <a:pt x="3422066" y="851762"/>
                </a:lnTo>
                <a:lnTo>
                  <a:pt x="3362116" y="928916"/>
                </a:lnTo>
                <a:lnTo>
                  <a:pt x="3302044" y="934681"/>
                </a:lnTo>
                <a:lnTo>
                  <a:pt x="3241972" y="1053663"/>
                </a:lnTo>
                <a:lnTo>
                  <a:pt x="3182023" y="1090093"/>
                </a:lnTo>
                <a:lnTo>
                  <a:pt x="3121951" y="1300335"/>
                </a:lnTo>
                <a:lnTo>
                  <a:pt x="3061879" y="1497821"/>
                </a:lnTo>
                <a:lnTo>
                  <a:pt x="3001807" y="1561237"/>
                </a:lnTo>
                <a:lnTo>
                  <a:pt x="2941858" y="1668934"/>
                </a:lnTo>
                <a:lnTo>
                  <a:pt x="2881786" y="1704285"/>
                </a:lnTo>
                <a:lnTo>
                  <a:pt x="2821714" y="1744530"/>
                </a:lnTo>
                <a:lnTo>
                  <a:pt x="3080840" y="1744530"/>
                </a:lnTo>
                <a:lnTo>
                  <a:pt x="3121951" y="1625511"/>
                </a:lnTo>
                <a:lnTo>
                  <a:pt x="3182023" y="1467769"/>
                </a:lnTo>
                <a:lnTo>
                  <a:pt x="3244065" y="1467769"/>
                </a:lnTo>
                <a:lnTo>
                  <a:pt x="3302044" y="1376018"/>
                </a:lnTo>
                <a:lnTo>
                  <a:pt x="3391120" y="1376018"/>
                </a:lnTo>
                <a:lnTo>
                  <a:pt x="3422066" y="1346701"/>
                </a:lnTo>
                <a:lnTo>
                  <a:pt x="3482138" y="1233117"/>
                </a:lnTo>
                <a:lnTo>
                  <a:pt x="3542210" y="1116343"/>
                </a:lnTo>
                <a:lnTo>
                  <a:pt x="3602282" y="1023488"/>
                </a:lnTo>
                <a:lnTo>
                  <a:pt x="3662231" y="979575"/>
                </a:lnTo>
                <a:lnTo>
                  <a:pt x="3724349" y="979575"/>
                </a:lnTo>
                <a:lnTo>
                  <a:pt x="3782375" y="826494"/>
                </a:lnTo>
                <a:lnTo>
                  <a:pt x="6363875" y="826494"/>
                </a:lnTo>
                <a:lnTo>
                  <a:pt x="6363875" y="451026"/>
                </a:lnTo>
                <a:lnTo>
                  <a:pt x="6303926" y="451026"/>
                </a:lnTo>
                <a:lnTo>
                  <a:pt x="6243854" y="445261"/>
                </a:lnTo>
                <a:lnTo>
                  <a:pt x="6229689" y="394847"/>
                </a:lnTo>
                <a:lnTo>
                  <a:pt x="3902396" y="394847"/>
                </a:lnTo>
                <a:lnTo>
                  <a:pt x="3842324" y="334498"/>
                </a:lnTo>
                <a:lnTo>
                  <a:pt x="3782375" y="72125"/>
                </a:lnTo>
                <a:close/>
              </a:path>
              <a:path w="6363970" h="2326004">
                <a:moveTo>
                  <a:pt x="6363875" y="1507879"/>
                </a:moveTo>
                <a:lnTo>
                  <a:pt x="6003689" y="1507879"/>
                </a:lnTo>
                <a:lnTo>
                  <a:pt x="6063761" y="1710626"/>
                </a:lnTo>
                <a:lnTo>
                  <a:pt x="6123833" y="1651638"/>
                </a:lnTo>
                <a:lnTo>
                  <a:pt x="6183782" y="1599384"/>
                </a:lnTo>
                <a:lnTo>
                  <a:pt x="6363875" y="1599384"/>
                </a:lnTo>
                <a:lnTo>
                  <a:pt x="6363875" y="1507879"/>
                </a:lnTo>
                <a:close/>
              </a:path>
              <a:path w="6363970" h="2326004">
                <a:moveTo>
                  <a:pt x="6363875" y="1421157"/>
                </a:moveTo>
                <a:lnTo>
                  <a:pt x="5703574" y="1421157"/>
                </a:lnTo>
                <a:lnTo>
                  <a:pt x="5763523" y="1453294"/>
                </a:lnTo>
                <a:lnTo>
                  <a:pt x="5823595" y="1579759"/>
                </a:lnTo>
                <a:lnTo>
                  <a:pt x="5883667" y="1530939"/>
                </a:lnTo>
                <a:lnTo>
                  <a:pt x="5978703" y="1530939"/>
                </a:lnTo>
                <a:lnTo>
                  <a:pt x="6003689" y="1507879"/>
                </a:lnTo>
                <a:lnTo>
                  <a:pt x="6363875" y="1507879"/>
                </a:lnTo>
                <a:lnTo>
                  <a:pt x="6363875" y="1421157"/>
                </a:lnTo>
                <a:close/>
              </a:path>
              <a:path w="6363970" h="2326004">
                <a:moveTo>
                  <a:pt x="5978703" y="1530939"/>
                </a:moveTo>
                <a:lnTo>
                  <a:pt x="5883667" y="1530939"/>
                </a:lnTo>
                <a:lnTo>
                  <a:pt x="5943617" y="1563322"/>
                </a:lnTo>
                <a:lnTo>
                  <a:pt x="5978703" y="1530939"/>
                </a:lnTo>
                <a:close/>
              </a:path>
              <a:path w="6363970" h="2326004">
                <a:moveTo>
                  <a:pt x="6363875" y="1380433"/>
                </a:moveTo>
                <a:lnTo>
                  <a:pt x="5463409" y="1380433"/>
                </a:lnTo>
                <a:lnTo>
                  <a:pt x="5523358" y="1473902"/>
                </a:lnTo>
                <a:lnTo>
                  <a:pt x="5583430" y="1414043"/>
                </a:lnTo>
                <a:lnTo>
                  <a:pt x="6363875" y="1414043"/>
                </a:lnTo>
                <a:lnTo>
                  <a:pt x="6363875" y="1380433"/>
                </a:lnTo>
                <a:close/>
              </a:path>
              <a:path w="6363970" h="2326004">
                <a:moveTo>
                  <a:pt x="6363875" y="1330633"/>
                </a:moveTo>
                <a:lnTo>
                  <a:pt x="5283316" y="1330633"/>
                </a:lnTo>
                <a:lnTo>
                  <a:pt x="5343265" y="1393436"/>
                </a:lnTo>
                <a:lnTo>
                  <a:pt x="5403337" y="1473779"/>
                </a:lnTo>
                <a:lnTo>
                  <a:pt x="5463409" y="1380433"/>
                </a:lnTo>
                <a:lnTo>
                  <a:pt x="6363875" y="1380433"/>
                </a:lnTo>
                <a:lnTo>
                  <a:pt x="6363875" y="1330633"/>
                </a:lnTo>
                <a:close/>
              </a:path>
              <a:path w="6363970" h="2326004">
                <a:moveTo>
                  <a:pt x="3244065" y="1467769"/>
                </a:moveTo>
                <a:lnTo>
                  <a:pt x="3182023" y="1467769"/>
                </a:lnTo>
                <a:lnTo>
                  <a:pt x="3241972" y="1471080"/>
                </a:lnTo>
                <a:lnTo>
                  <a:pt x="3244065" y="1467769"/>
                </a:lnTo>
                <a:close/>
              </a:path>
              <a:path w="6363970" h="2326004">
                <a:moveTo>
                  <a:pt x="6363875" y="1414043"/>
                </a:moveTo>
                <a:lnTo>
                  <a:pt x="5583430" y="1414043"/>
                </a:lnTo>
                <a:lnTo>
                  <a:pt x="5643502" y="1430234"/>
                </a:lnTo>
                <a:lnTo>
                  <a:pt x="5703574" y="1421157"/>
                </a:lnTo>
                <a:lnTo>
                  <a:pt x="6363875" y="1421157"/>
                </a:lnTo>
                <a:lnTo>
                  <a:pt x="6363875" y="1414043"/>
                </a:lnTo>
                <a:close/>
              </a:path>
              <a:path w="6363970" h="2326004">
                <a:moveTo>
                  <a:pt x="3391120" y="1376018"/>
                </a:moveTo>
                <a:lnTo>
                  <a:pt x="3302044" y="1376018"/>
                </a:lnTo>
                <a:lnTo>
                  <a:pt x="3362116" y="1403494"/>
                </a:lnTo>
                <a:lnTo>
                  <a:pt x="3391120" y="1376018"/>
                </a:lnTo>
                <a:close/>
              </a:path>
              <a:path w="6363970" h="2326004">
                <a:moveTo>
                  <a:pt x="6363875" y="1284021"/>
                </a:moveTo>
                <a:lnTo>
                  <a:pt x="5163172" y="1284021"/>
                </a:lnTo>
                <a:lnTo>
                  <a:pt x="5223244" y="1383623"/>
                </a:lnTo>
                <a:lnTo>
                  <a:pt x="5283316" y="1330633"/>
                </a:lnTo>
                <a:lnTo>
                  <a:pt x="6363875" y="1330633"/>
                </a:lnTo>
                <a:lnTo>
                  <a:pt x="6363875" y="1284021"/>
                </a:lnTo>
                <a:close/>
              </a:path>
              <a:path w="6363970" h="2326004">
                <a:moveTo>
                  <a:pt x="6363875" y="1181599"/>
                </a:moveTo>
                <a:lnTo>
                  <a:pt x="4863057" y="1181599"/>
                </a:lnTo>
                <a:lnTo>
                  <a:pt x="4923006" y="1221341"/>
                </a:lnTo>
                <a:lnTo>
                  <a:pt x="4983078" y="1277888"/>
                </a:lnTo>
                <a:lnTo>
                  <a:pt x="5043150" y="1373196"/>
                </a:lnTo>
                <a:lnTo>
                  <a:pt x="5103100" y="1318489"/>
                </a:lnTo>
                <a:lnTo>
                  <a:pt x="5163172" y="1284021"/>
                </a:lnTo>
                <a:lnTo>
                  <a:pt x="6363875" y="1284021"/>
                </a:lnTo>
                <a:lnTo>
                  <a:pt x="6363875" y="1181599"/>
                </a:lnTo>
                <a:close/>
              </a:path>
              <a:path w="6363970" h="2326004">
                <a:moveTo>
                  <a:pt x="6363875" y="1145659"/>
                </a:moveTo>
                <a:lnTo>
                  <a:pt x="4562820" y="1145659"/>
                </a:lnTo>
                <a:lnTo>
                  <a:pt x="4622892" y="1175221"/>
                </a:lnTo>
                <a:lnTo>
                  <a:pt x="4682841" y="1222691"/>
                </a:lnTo>
                <a:lnTo>
                  <a:pt x="4742913" y="1290400"/>
                </a:lnTo>
                <a:lnTo>
                  <a:pt x="4802985" y="1278379"/>
                </a:lnTo>
                <a:lnTo>
                  <a:pt x="4863057" y="1181599"/>
                </a:lnTo>
                <a:lnTo>
                  <a:pt x="6363875" y="1181599"/>
                </a:lnTo>
                <a:lnTo>
                  <a:pt x="6363875" y="1145659"/>
                </a:lnTo>
                <a:close/>
              </a:path>
              <a:path w="6363970" h="2326004">
                <a:moveTo>
                  <a:pt x="6363875" y="1008769"/>
                </a:moveTo>
                <a:lnTo>
                  <a:pt x="4202633" y="1008769"/>
                </a:lnTo>
                <a:lnTo>
                  <a:pt x="4262583" y="1100029"/>
                </a:lnTo>
                <a:lnTo>
                  <a:pt x="4322655" y="1199140"/>
                </a:lnTo>
                <a:lnTo>
                  <a:pt x="4382727" y="1191044"/>
                </a:lnTo>
                <a:lnTo>
                  <a:pt x="4442799" y="1142593"/>
                </a:lnTo>
                <a:lnTo>
                  <a:pt x="6363875" y="1142593"/>
                </a:lnTo>
                <a:lnTo>
                  <a:pt x="6363875" y="1008769"/>
                </a:lnTo>
                <a:close/>
              </a:path>
              <a:path w="6363970" h="2326004">
                <a:moveTo>
                  <a:pt x="6363875" y="1142593"/>
                </a:moveTo>
                <a:lnTo>
                  <a:pt x="4442799" y="1142593"/>
                </a:lnTo>
                <a:lnTo>
                  <a:pt x="4502748" y="1146886"/>
                </a:lnTo>
                <a:lnTo>
                  <a:pt x="4562820" y="1145659"/>
                </a:lnTo>
                <a:lnTo>
                  <a:pt x="6363875" y="1145659"/>
                </a:lnTo>
                <a:lnTo>
                  <a:pt x="6363875" y="1142593"/>
                </a:lnTo>
                <a:close/>
              </a:path>
              <a:path w="6363970" h="2326004">
                <a:moveTo>
                  <a:pt x="4036004" y="1084574"/>
                </a:moveTo>
                <a:lnTo>
                  <a:pt x="3962468" y="1084574"/>
                </a:lnTo>
                <a:lnTo>
                  <a:pt x="4022540" y="1109229"/>
                </a:lnTo>
                <a:lnTo>
                  <a:pt x="4036004" y="1084574"/>
                </a:lnTo>
                <a:close/>
              </a:path>
              <a:path w="6363970" h="2326004">
                <a:moveTo>
                  <a:pt x="6363875" y="826494"/>
                </a:moveTo>
                <a:lnTo>
                  <a:pt x="3782375" y="826494"/>
                </a:lnTo>
                <a:lnTo>
                  <a:pt x="3842324" y="1045199"/>
                </a:lnTo>
                <a:lnTo>
                  <a:pt x="3902396" y="1106898"/>
                </a:lnTo>
                <a:lnTo>
                  <a:pt x="3962468" y="1084574"/>
                </a:lnTo>
                <a:lnTo>
                  <a:pt x="4036004" y="1084574"/>
                </a:lnTo>
                <a:lnTo>
                  <a:pt x="4082489" y="999446"/>
                </a:lnTo>
                <a:lnTo>
                  <a:pt x="6363875" y="999446"/>
                </a:lnTo>
                <a:lnTo>
                  <a:pt x="6363875" y="826494"/>
                </a:lnTo>
                <a:close/>
              </a:path>
              <a:path w="6363970" h="2326004">
                <a:moveTo>
                  <a:pt x="6363875" y="999446"/>
                </a:moveTo>
                <a:lnTo>
                  <a:pt x="4082489" y="999446"/>
                </a:lnTo>
                <a:lnTo>
                  <a:pt x="4142561" y="1091811"/>
                </a:lnTo>
                <a:lnTo>
                  <a:pt x="4202633" y="1008769"/>
                </a:lnTo>
                <a:lnTo>
                  <a:pt x="6363875" y="1008769"/>
                </a:lnTo>
                <a:lnTo>
                  <a:pt x="6363875" y="999446"/>
                </a:lnTo>
                <a:close/>
              </a:path>
              <a:path w="6363970" h="2326004">
                <a:moveTo>
                  <a:pt x="3724349" y="979575"/>
                </a:moveTo>
                <a:lnTo>
                  <a:pt x="3662231" y="979575"/>
                </a:lnTo>
                <a:lnTo>
                  <a:pt x="3722303" y="984972"/>
                </a:lnTo>
                <a:lnTo>
                  <a:pt x="3724349" y="979575"/>
                </a:lnTo>
                <a:close/>
              </a:path>
              <a:path w="6363970" h="2326004">
                <a:moveTo>
                  <a:pt x="6363875" y="416313"/>
                </a:moveTo>
                <a:lnTo>
                  <a:pt x="6303926" y="451026"/>
                </a:lnTo>
                <a:lnTo>
                  <a:pt x="6363875" y="451026"/>
                </a:lnTo>
                <a:lnTo>
                  <a:pt x="6363875" y="416313"/>
                </a:lnTo>
                <a:close/>
              </a:path>
              <a:path w="6363970" h="2326004">
                <a:moveTo>
                  <a:pt x="4082489" y="223734"/>
                </a:moveTo>
                <a:lnTo>
                  <a:pt x="4022540" y="346273"/>
                </a:lnTo>
                <a:lnTo>
                  <a:pt x="3962468" y="368230"/>
                </a:lnTo>
                <a:lnTo>
                  <a:pt x="3902396" y="394847"/>
                </a:lnTo>
                <a:lnTo>
                  <a:pt x="6229689" y="394847"/>
                </a:lnTo>
                <a:lnTo>
                  <a:pt x="6220142" y="360870"/>
                </a:lnTo>
                <a:lnTo>
                  <a:pt x="4322655" y="360870"/>
                </a:lnTo>
                <a:lnTo>
                  <a:pt x="4296440" y="321741"/>
                </a:lnTo>
                <a:lnTo>
                  <a:pt x="4142561" y="321741"/>
                </a:lnTo>
                <a:lnTo>
                  <a:pt x="4082489" y="223734"/>
                </a:lnTo>
                <a:close/>
              </a:path>
              <a:path w="6363970" h="2326004">
                <a:moveTo>
                  <a:pt x="4682841" y="185587"/>
                </a:moveTo>
                <a:lnTo>
                  <a:pt x="4622892" y="185587"/>
                </a:lnTo>
                <a:lnTo>
                  <a:pt x="4562820" y="186077"/>
                </a:lnTo>
                <a:lnTo>
                  <a:pt x="4502748" y="229499"/>
                </a:lnTo>
                <a:lnTo>
                  <a:pt x="4442799" y="235019"/>
                </a:lnTo>
                <a:lnTo>
                  <a:pt x="4382727" y="316344"/>
                </a:lnTo>
                <a:lnTo>
                  <a:pt x="4322655" y="360870"/>
                </a:lnTo>
                <a:lnTo>
                  <a:pt x="6220142" y="360870"/>
                </a:lnTo>
                <a:lnTo>
                  <a:pt x="6219143" y="357313"/>
                </a:lnTo>
                <a:lnTo>
                  <a:pt x="6063761" y="357313"/>
                </a:lnTo>
                <a:lnTo>
                  <a:pt x="6033781" y="259551"/>
                </a:lnTo>
                <a:lnTo>
                  <a:pt x="5823595" y="259551"/>
                </a:lnTo>
                <a:lnTo>
                  <a:pt x="5792821" y="213553"/>
                </a:lnTo>
                <a:lnTo>
                  <a:pt x="4742913" y="213553"/>
                </a:lnTo>
                <a:lnTo>
                  <a:pt x="4682841" y="185587"/>
                </a:lnTo>
                <a:close/>
              </a:path>
              <a:path w="6363970" h="2326004">
                <a:moveTo>
                  <a:pt x="6183782" y="231462"/>
                </a:moveTo>
                <a:lnTo>
                  <a:pt x="6123833" y="283471"/>
                </a:lnTo>
                <a:lnTo>
                  <a:pt x="6063761" y="357313"/>
                </a:lnTo>
                <a:lnTo>
                  <a:pt x="6219143" y="357313"/>
                </a:lnTo>
                <a:lnTo>
                  <a:pt x="6183782" y="231462"/>
                </a:lnTo>
                <a:close/>
              </a:path>
              <a:path w="6363970" h="2326004">
                <a:moveTo>
                  <a:pt x="4202633" y="192824"/>
                </a:moveTo>
                <a:lnTo>
                  <a:pt x="4142561" y="321741"/>
                </a:lnTo>
                <a:lnTo>
                  <a:pt x="4296440" y="321741"/>
                </a:lnTo>
                <a:lnTo>
                  <a:pt x="4262583" y="271204"/>
                </a:lnTo>
                <a:lnTo>
                  <a:pt x="4202633" y="192824"/>
                </a:lnTo>
                <a:close/>
              </a:path>
              <a:path w="6363970" h="2326004">
                <a:moveTo>
                  <a:pt x="5883667" y="169273"/>
                </a:moveTo>
                <a:lnTo>
                  <a:pt x="5823595" y="259551"/>
                </a:lnTo>
                <a:lnTo>
                  <a:pt x="6033781" y="259551"/>
                </a:lnTo>
                <a:lnTo>
                  <a:pt x="6022985" y="224348"/>
                </a:lnTo>
                <a:lnTo>
                  <a:pt x="5943617" y="224348"/>
                </a:lnTo>
                <a:lnTo>
                  <a:pt x="5883667" y="169273"/>
                </a:lnTo>
                <a:close/>
              </a:path>
              <a:path w="6363970" h="2326004">
                <a:moveTo>
                  <a:pt x="6003689" y="161422"/>
                </a:moveTo>
                <a:lnTo>
                  <a:pt x="5943617" y="224348"/>
                </a:lnTo>
                <a:lnTo>
                  <a:pt x="6022985" y="224348"/>
                </a:lnTo>
                <a:lnTo>
                  <a:pt x="6003689" y="161422"/>
                </a:lnTo>
                <a:close/>
              </a:path>
              <a:path w="6363970" h="2326004">
                <a:moveTo>
                  <a:pt x="4863057" y="0"/>
                </a:moveTo>
                <a:lnTo>
                  <a:pt x="4802985" y="122906"/>
                </a:lnTo>
                <a:lnTo>
                  <a:pt x="4742913" y="213553"/>
                </a:lnTo>
                <a:lnTo>
                  <a:pt x="5792821" y="213553"/>
                </a:lnTo>
                <a:lnTo>
                  <a:pt x="5782645" y="198343"/>
                </a:lnTo>
                <a:lnTo>
                  <a:pt x="5043150" y="198343"/>
                </a:lnTo>
                <a:lnTo>
                  <a:pt x="4983078" y="121189"/>
                </a:lnTo>
                <a:lnTo>
                  <a:pt x="4923006" y="7973"/>
                </a:lnTo>
                <a:lnTo>
                  <a:pt x="4863057" y="0"/>
                </a:lnTo>
                <a:close/>
              </a:path>
              <a:path w="6363970" h="2326004">
                <a:moveTo>
                  <a:pt x="5163172" y="101809"/>
                </a:moveTo>
                <a:lnTo>
                  <a:pt x="5103100" y="148665"/>
                </a:lnTo>
                <a:lnTo>
                  <a:pt x="5043150" y="198343"/>
                </a:lnTo>
                <a:lnTo>
                  <a:pt x="5782645" y="198343"/>
                </a:lnTo>
                <a:lnTo>
                  <a:pt x="5781824" y="197117"/>
                </a:lnTo>
                <a:lnTo>
                  <a:pt x="5523358" y="197117"/>
                </a:lnTo>
                <a:lnTo>
                  <a:pt x="5503314" y="156638"/>
                </a:lnTo>
                <a:lnTo>
                  <a:pt x="5223244" y="156638"/>
                </a:lnTo>
                <a:lnTo>
                  <a:pt x="5163172" y="101809"/>
                </a:lnTo>
                <a:close/>
              </a:path>
              <a:path w="6363970" h="2326004">
                <a:moveTo>
                  <a:pt x="5583430" y="151732"/>
                </a:moveTo>
                <a:lnTo>
                  <a:pt x="5523358" y="197117"/>
                </a:lnTo>
                <a:lnTo>
                  <a:pt x="5781824" y="197117"/>
                </a:lnTo>
                <a:lnTo>
                  <a:pt x="5765985" y="173443"/>
                </a:lnTo>
                <a:lnTo>
                  <a:pt x="5643502" y="173443"/>
                </a:lnTo>
                <a:lnTo>
                  <a:pt x="5583430" y="151732"/>
                </a:lnTo>
                <a:close/>
              </a:path>
              <a:path w="6363970" h="2326004">
                <a:moveTo>
                  <a:pt x="5703574" y="154921"/>
                </a:moveTo>
                <a:lnTo>
                  <a:pt x="5643502" y="173443"/>
                </a:lnTo>
                <a:lnTo>
                  <a:pt x="5765985" y="173443"/>
                </a:lnTo>
                <a:lnTo>
                  <a:pt x="5763523" y="169763"/>
                </a:lnTo>
                <a:lnTo>
                  <a:pt x="5703574" y="154921"/>
                </a:lnTo>
                <a:close/>
              </a:path>
              <a:path w="6363970" h="2326004">
                <a:moveTo>
                  <a:pt x="5283316" y="78258"/>
                </a:moveTo>
                <a:lnTo>
                  <a:pt x="5223244" y="156638"/>
                </a:lnTo>
                <a:lnTo>
                  <a:pt x="5503314" y="156638"/>
                </a:lnTo>
                <a:lnTo>
                  <a:pt x="5492624" y="135050"/>
                </a:lnTo>
                <a:lnTo>
                  <a:pt x="5403337" y="135050"/>
                </a:lnTo>
                <a:lnTo>
                  <a:pt x="5343265" y="84145"/>
                </a:lnTo>
                <a:lnTo>
                  <a:pt x="5283316" y="78258"/>
                </a:lnTo>
                <a:close/>
              </a:path>
              <a:path w="6363970" h="2326004">
                <a:moveTo>
                  <a:pt x="5463409" y="76050"/>
                </a:moveTo>
                <a:lnTo>
                  <a:pt x="5403337" y="135050"/>
                </a:lnTo>
                <a:lnTo>
                  <a:pt x="5492624" y="135050"/>
                </a:lnTo>
                <a:lnTo>
                  <a:pt x="5463409" y="76050"/>
                </a:lnTo>
                <a:close/>
              </a:path>
            </a:pathLst>
          </a:custGeom>
          <a:solidFill>
            <a:srgbClr val="FF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8" name="object 38"/>
          <p:cNvSpPr/>
          <p:nvPr/>
        </p:nvSpPr>
        <p:spPr>
          <a:xfrm>
            <a:off x="1729330" y="3537686"/>
            <a:ext cx="6363970" cy="2326005"/>
          </a:xfrm>
          <a:custGeom>
            <a:avLst/>
            <a:gdLst/>
            <a:ahLst/>
            <a:cxnLst/>
            <a:rect l="l" t="t" r="r" b="b"/>
            <a:pathLst>
              <a:path w="6363970" h="2326004">
                <a:moveTo>
                  <a:pt x="0" y="2195311"/>
                </a:moveTo>
                <a:lnTo>
                  <a:pt x="60035" y="2156195"/>
                </a:lnTo>
                <a:lnTo>
                  <a:pt x="120070" y="2152686"/>
                </a:lnTo>
                <a:lnTo>
                  <a:pt x="180105" y="2134030"/>
                </a:lnTo>
                <a:lnTo>
                  <a:pt x="240140" y="2148945"/>
                </a:lnTo>
                <a:lnTo>
                  <a:pt x="300188" y="2154600"/>
                </a:lnTo>
                <a:lnTo>
                  <a:pt x="360223" y="2189313"/>
                </a:lnTo>
                <a:lnTo>
                  <a:pt x="420258" y="2249908"/>
                </a:lnTo>
                <a:lnTo>
                  <a:pt x="480293" y="2248829"/>
                </a:lnTo>
                <a:lnTo>
                  <a:pt x="540328" y="2310478"/>
                </a:lnTo>
                <a:lnTo>
                  <a:pt x="600400" y="2244364"/>
                </a:lnTo>
                <a:lnTo>
                  <a:pt x="660350" y="2321334"/>
                </a:lnTo>
                <a:lnTo>
                  <a:pt x="720422" y="2250607"/>
                </a:lnTo>
                <a:lnTo>
                  <a:pt x="780494" y="2167062"/>
                </a:lnTo>
                <a:lnTo>
                  <a:pt x="840566" y="2193435"/>
                </a:lnTo>
                <a:lnTo>
                  <a:pt x="900515" y="2182432"/>
                </a:lnTo>
                <a:lnTo>
                  <a:pt x="960587" y="2182984"/>
                </a:lnTo>
                <a:lnTo>
                  <a:pt x="1020659" y="2138629"/>
                </a:lnTo>
                <a:lnTo>
                  <a:pt x="1080608" y="2135023"/>
                </a:lnTo>
                <a:lnTo>
                  <a:pt x="1140680" y="2064481"/>
                </a:lnTo>
                <a:lnTo>
                  <a:pt x="1200752" y="2104321"/>
                </a:lnTo>
                <a:lnTo>
                  <a:pt x="1260824" y="2081003"/>
                </a:lnTo>
                <a:lnTo>
                  <a:pt x="1320773" y="2081052"/>
                </a:lnTo>
                <a:lnTo>
                  <a:pt x="1380845" y="2100899"/>
                </a:lnTo>
                <a:lnTo>
                  <a:pt x="1440917" y="2096152"/>
                </a:lnTo>
                <a:lnTo>
                  <a:pt x="1500866" y="2097476"/>
                </a:lnTo>
                <a:lnTo>
                  <a:pt x="1560939" y="2097746"/>
                </a:lnTo>
                <a:lnTo>
                  <a:pt x="1621011" y="2085296"/>
                </a:lnTo>
                <a:lnTo>
                  <a:pt x="1681083" y="2082046"/>
                </a:lnTo>
                <a:lnTo>
                  <a:pt x="1741032" y="2073423"/>
                </a:lnTo>
                <a:lnTo>
                  <a:pt x="1801104" y="2149951"/>
                </a:lnTo>
                <a:lnTo>
                  <a:pt x="1861176" y="2179010"/>
                </a:lnTo>
                <a:lnTo>
                  <a:pt x="1921125" y="2204253"/>
                </a:lnTo>
                <a:lnTo>
                  <a:pt x="1981197" y="2234686"/>
                </a:lnTo>
                <a:lnTo>
                  <a:pt x="2041269" y="2288853"/>
                </a:lnTo>
                <a:lnTo>
                  <a:pt x="2101341" y="2275385"/>
                </a:lnTo>
                <a:lnTo>
                  <a:pt x="2161290" y="2195667"/>
                </a:lnTo>
                <a:lnTo>
                  <a:pt x="2221362" y="2136397"/>
                </a:lnTo>
                <a:lnTo>
                  <a:pt x="2281434" y="2112490"/>
                </a:lnTo>
                <a:lnTo>
                  <a:pt x="2341506" y="2106333"/>
                </a:lnTo>
                <a:lnTo>
                  <a:pt x="2401455" y="2022322"/>
                </a:lnTo>
                <a:lnTo>
                  <a:pt x="2461527" y="1992748"/>
                </a:lnTo>
                <a:lnTo>
                  <a:pt x="2521600" y="1959850"/>
                </a:lnTo>
                <a:lnTo>
                  <a:pt x="2581549" y="2002978"/>
                </a:lnTo>
                <a:lnTo>
                  <a:pt x="2641621" y="1906468"/>
                </a:lnTo>
                <a:lnTo>
                  <a:pt x="2701693" y="1840991"/>
                </a:lnTo>
                <a:lnTo>
                  <a:pt x="2761765" y="1714551"/>
                </a:lnTo>
                <a:lnTo>
                  <a:pt x="2821714" y="1744530"/>
                </a:lnTo>
                <a:lnTo>
                  <a:pt x="2881786" y="1704285"/>
                </a:lnTo>
                <a:lnTo>
                  <a:pt x="2941858" y="1668934"/>
                </a:lnTo>
                <a:lnTo>
                  <a:pt x="3001807" y="1561237"/>
                </a:lnTo>
                <a:lnTo>
                  <a:pt x="3061879" y="1497821"/>
                </a:lnTo>
                <a:lnTo>
                  <a:pt x="3121951" y="1300335"/>
                </a:lnTo>
                <a:lnTo>
                  <a:pt x="3182023" y="1090093"/>
                </a:lnTo>
                <a:lnTo>
                  <a:pt x="3241972" y="1053663"/>
                </a:lnTo>
                <a:lnTo>
                  <a:pt x="3302044" y="934681"/>
                </a:lnTo>
                <a:lnTo>
                  <a:pt x="3362116" y="928916"/>
                </a:lnTo>
                <a:lnTo>
                  <a:pt x="3422066" y="851762"/>
                </a:lnTo>
                <a:lnTo>
                  <a:pt x="3482138" y="705672"/>
                </a:lnTo>
                <a:lnTo>
                  <a:pt x="3542210" y="545353"/>
                </a:lnTo>
                <a:lnTo>
                  <a:pt x="3602282" y="393498"/>
                </a:lnTo>
                <a:lnTo>
                  <a:pt x="3662231" y="294019"/>
                </a:lnTo>
                <a:lnTo>
                  <a:pt x="3722303" y="251578"/>
                </a:lnTo>
                <a:lnTo>
                  <a:pt x="3782375" y="72125"/>
                </a:lnTo>
                <a:lnTo>
                  <a:pt x="3842324" y="334498"/>
                </a:lnTo>
                <a:lnTo>
                  <a:pt x="3902396" y="394847"/>
                </a:lnTo>
                <a:lnTo>
                  <a:pt x="3962468" y="368230"/>
                </a:lnTo>
                <a:lnTo>
                  <a:pt x="4022540" y="346273"/>
                </a:lnTo>
                <a:lnTo>
                  <a:pt x="4082489" y="223734"/>
                </a:lnTo>
                <a:lnTo>
                  <a:pt x="4142561" y="321741"/>
                </a:lnTo>
                <a:lnTo>
                  <a:pt x="4202633" y="192824"/>
                </a:lnTo>
                <a:lnTo>
                  <a:pt x="4262583" y="271204"/>
                </a:lnTo>
                <a:lnTo>
                  <a:pt x="4322655" y="360870"/>
                </a:lnTo>
                <a:lnTo>
                  <a:pt x="4382727" y="316344"/>
                </a:lnTo>
                <a:lnTo>
                  <a:pt x="4442799" y="235019"/>
                </a:lnTo>
                <a:lnTo>
                  <a:pt x="4502748" y="229499"/>
                </a:lnTo>
                <a:lnTo>
                  <a:pt x="4562820" y="186077"/>
                </a:lnTo>
                <a:lnTo>
                  <a:pt x="4622892" y="185587"/>
                </a:lnTo>
                <a:lnTo>
                  <a:pt x="4682841" y="185587"/>
                </a:lnTo>
                <a:lnTo>
                  <a:pt x="4742913" y="213553"/>
                </a:lnTo>
                <a:lnTo>
                  <a:pt x="4802985" y="122906"/>
                </a:lnTo>
                <a:lnTo>
                  <a:pt x="4863057" y="0"/>
                </a:lnTo>
                <a:lnTo>
                  <a:pt x="4923006" y="7973"/>
                </a:lnTo>
                <a:lnTo>
                  <a:pt x="4983078" y="121189"/>
                </a:lnTo>
                <a:lnTo>
                  <a:pt x="5043150" y="198343"/>
                </a:lnTo>
                <a:lnTo>
                  <a:pt x="5103100" y="148665"/>
                </a:lnTo>
                <a:lnTo>
                  <a:pt x="5163172" y="101809"/>
                </a:lnTo>
                <a:lnTo>
                  <a:pt x="5223244" y="156638"/>
                </a:lnTo>
                <a:lnTo>
                  <a:pt x="5283316" y="78258"/>
                </a:lnTo>
                <a:lnTo>
                  <a:pt x="5343265" y="84145"/>
                </a:lnTo>
                <a:lnTo>
                  <a:pt x="5403337" y="135050"/>
                </a:lnTo>
                <a:lnTo>
                  <a:pt x="5463409" y="76050"/>
                </a:lnTo>
                <a:lnTo>
                  <a:pt x="5523358" y="197117"/>
                </a:lnTo>
                <a:lnTo>
                  <a:pt x="5583430" y="151732"/>
                </a:lnTo>
                <a:lnTo>
                  <a:pt x="5643502" y="173443"/>
                </a:lnTo>
                <a:lnTo>
                  <a:pt x="5703574" y="154921"/>
                </a:lnTo>
                <a:lnTo>
                  <a:pt x="5763523" y="169763"/>
                </a:lnTo>
                <a:lnTo>
                  <a:pt x="5823595" y="259551"/>
                </a:lnTo>
                <a:lnTo>
                  <a:pt x="5883667" y="169273"/>
                </a:lnTo>
                <a:lnTo>
                  <a:pt x="5943617" y="224348"/>
                </a:lnTo>
                <a:lnTo>
                  <a:pt x="6003689" y="161422"/>
                </a:lnTo>
                <a:lnTo>
                  <a:pt x="6063761" y="357313"/>
                </a:lnTo>
                <a:lnTo>
                  <a:pt x="6123833" y="283471"/>
                </a:lnTo>
                <a:lnTo>
                  <a:pt x="6183782" y="231462"/>
                </a:lnTo>
                <a:lnTo>
                  <a:pt x="6243854" y="445261"/>
                </a:lnTo>
                <a:lnTo>
                  <a:pt x="6303926" y="451026"/>
                </a:lnTo>
                <a:lnTo>
                  <a:pt x="6363875" y="416313"/>
                </a:lnTo>
                <a:lnTo>
                  <a:pt x="6363875" y="1747854"/>
                </a:lnTo>
                <a:lnTo>
                  <a:pt x="6303926" y="1776741"/>
                </a:lnTo>
                <a:lnTo>
                  <a:pt x="6243854" y="1806266"/>
                </a:lnTo>
                <a:lnTo>
                  <a:pt x="6183782" y="1599384"/>
                </a:lnTo>
                <a:lnTo>
                  <a:pt x="6123833" y="1651638"/>
                </a:lnTo>
                <a:lnTo>
                  <a:pt x="6063761" y="1710626"/>
                </a:lnTo>
                <a:lnTo>
                  <a:pt x="6003689" y="1507879"/>
                </a:lnTo>
                <a:lnTo>
                  <a:pt x="5943617" y="1563322"/>
                </a:lnTo>
                <a:lnTo>
                  <a:pt x="5883667" y="1530939"/>
                </a:lnTo>
                <a:lnTo>
                  <a:pt x="5823595" y="1579759"/>
                </a:lnTo>
                <a:lnTo>
                  <a:pt x="5763523" y="1453294"/>
                </a:lnTo>
                <a:lnTo>
                  <a:pt x="5703574" y="1421157"/>
                </a:lnTo>
                <a:lnTo>
                  <a:pt x="5643502" y="1430234"/>
                </a:lnTo>
                <a:lnTo>
                  <a:pt x="5583430" y="1414043"/>
                </a:lnTo>
                <a:lnTo>
                  <a:pt x="5523358" y="1473902"/>
                </a:lnTo>
                <a:lnTo>
                  <a:pt x="5463409" y="1380433"/>
                </a:lnTo>
                <a:lnTo>
                  <a:pt x="5403337" y="1473779"/>
                </a:lnTo>
                <a:lnTo>
                  <a:pt x="5343265" y="1393436"/>
                </a:lnTo>
                <a:lnTo>
                  <a:pt x="5283316" y="1330633"/>
                </a:lnTo>
                <a:lnTo>
                  <a:pt x="5223244" y="1383623"/>
                </a:lnTo>
                <a:lnTo>
                  <a:pt x="5163172" y="1284021"/>
                </a:lnTo>
                <a:lnTo>
                  <a:pt x="5103100" y="1318489"/>
                </a:lnTo>
                <a:lnTo>
                  <a:pt x="5043150" y="1373196"/>
                </a:lnTo>
                <a:lnTo>
                  <a:pt x="4983078" y="1277888"/>
                </a:lnTo>
                <a:lnTo>
                  <a:pt x="4923006" y="1221341"/>
                </a:lnTo>
                <a:lnTo>
                  <a:pt x="4863057" y="1181599"/>
                </a:lnTo>
                <a:lnTo>
                  <a:pt x="4802985" y="1278379"/>
                </a:lnTo>
                <a:lnTo>
                  <a:pt x="4742913" y="1290400"/>
                </a:lnTo>
                <a:lnTo>
                  <a:pt x="4682841" y="1222691"/>
                </a:lnTo>
                <a:lnTo>
                  <a:pt x="4622892" y="1175221"/>
                </a:lnTo>
                <a:lnTo>
                  <a:pt x="4562820" y="1145659"/>
                </a:lnTo>
                <a:lnTo>
                  <a:pt x="4502748" y="1146886"/>
                </a:lnTo>
                <a:lnTo>
                  <a:pt x="4442799" y="1142593"/>
                </a:lnTo>
                <a:lnTo>
                  <a:pt x="4382727" y="1191044"/>
                </a:lnTo>
                <a:lnTo>
                  <a:pt x="4322655" y="1199140"/>
                </a:lnTo>
                <a:lnTo>
                  <a:pt x="4262583" y="1100029"/>
                </a:lnTo>
                <a:lnTo>
                  <a:pt x="4202633" y="1008769"/>
                </a:lnTo>
                <a:lnTo>
                  <a:pt x="4142561" y="1091811"/>
                </a:lnTo>
                <a:lnTo>
                  <a:pt x="4082489" y="999446"/>
                </a:lnTo>
                <a:lnTo>
                  <a:pt x="4022540" y="1109229"/>
                </a:lnTo>
                <a:lnTo>
                  <a:pt x="3962468" y="1084574"/>
                </a:lnTo>
                <a:lnTo>
                  <a:pt x="3902396" y="1106898"/>
                </a:lnTo>
                <a:lnTo>
                  <a:pt x="3842324" y="1045199"/>
                </a:lnTo>
                <a:lnTo>
                  <a:pt x="3782375" y="826494"/>
                </a:lnTo>
                <a:lnTo>
                  <a:pt x="3722303" y="984972"/>
                </a:lnTo>
                <a:lnTo>
                  <a:pt x="3662231" y="979575"/>
                </a:lnTo>
                <a:lnTo>
                  <a:pt x="3602282" y="1023488"/>
                </a:lnTo>
                <a:lnTo>
                  <a:pt x="3542210" y="1116343"/>
                </a:lnTo>
                <a:lnTo>
                  <a:pt x="3482138" y="1233117"/>
                </a:lnTo>
                <a:lnTo>
                  <a:pt x="3422066" y="1346701"/>
                </a:lnTo>
                <a:lnTo>
                  <a:pt x="3362116" y="1403494"/>
                </a:lnTo>
                <a:lnTo>
                  <a:pt x="3302044" y="1376018"/>
                </a:lnTo>
                <a:lnTo>
                  <a:pt x="3241972" y="1471080"/>
                </a:lnTo>
                <a:lnTo>
                  <a:pt x="3182023" y="1467769"/>
                </a:lnTo>
                <a:lnTo>
                  <a:pt x="3121951" y="1625511"/>
                </a:lnTo>
                <a:lnTo>
                  <a:pt x="3061879" y="1799421"/>
                </a:lnTo>
                <a:lnTo>
                  <a:pt x="3001807" y="1813564"/>
                </a:lnTo>
                <a:lnTo>
                  <a:pt x="2941858" y="1891540"/>
                </a:lnTo>
                <a:lnTo>
                  <a:pt x="2881786" y="1901304"/>
                </a:lnTo>
                <a:lnTo>
                  <a:pt x="2821714" y="1917004"/>
                </a:lnTo>
                <a:lnTo>
                  <a:pt x="2761765" y="1883702"/>
                </a:lnTo>
                <a:lnTo>
                  <a:pt x="2701693" y="1981304"/>
                </a:lnTo>
                <a:lnTo>
                  <a:pt x="2641621" y="2027792"/>
                </a:lnTo>
                <a:lnTo>
                  <a:pt x="2581549" y="2114674"/>
                </a:lnTo>
                <a:lnTo>
                  <a:pt x="2521600" y="2063978"/>
                </a:lnTo>
                <a:lnTo>
                  <a:pt x="2461527" y="2083370"/>
                </a:lnTo>
                <a:lnTo>
                  <a:pt x="2401455" y="2109338"/>
                </a:lnTo>
                <a:lnTo>
                  <a:pt x="2341506" y="2169614"/>
                </a:lnTo>
                <a:lnTo>
                  <a:pt x="2281434" y="2174680"/>
                </a:lnTo>
                <a:lnTo>
                  <a:pt x="2221362" y="2186185"/>
                </a:lnTo>
                <a:lnTo>
                  <a:pt x="2161290" y="2224419"/>
                </a:lnTo>
                <a:lnTo>
                  <a:pt x="2101341" y="2277581"/>
                </a:lnTo>
                <a:lnTo>
                  <a:pt x="2041269" y="2295734"/>
                </a:lnTo>
                <a:lnTo>
                  <a:pt x="1981197" y="2240524"/>
                </a:lnTo>
                <a:lnTo>
                  <a:pt x="1921125" y="2211000"/>
                </a:lnTo>
                <a:lnTo>
                  <a:pt x="1861176" y="2188786"/>
                </a:lnTo>
                <a:lnTo>
                  <a:pt x="1801104" y="2176238"/>
                </a:lnTo>
                <a:lnTo>
                  <a:pt x="1741032" y="2112846"/>
                </a:lnTo>
                <a:lnTo>
                  <a:pt x="1681083" y="2123800"/>
                </a:lnTo>
                <a:lnTo>
                  <a:pt x="1621011" y="2124805"/>
                </a:lnTo>
                <a:lnTo>
                  <a:pt x="1560939" y="2136630"/>
                </a:lnTo>
                <a:lnTo>
                  <a:pt x="1500866" y="2139868"/>
                </a:lnTo>
                <a:lnTo>
                  <a:pt x="1440917" y="2139549"/>
                </a:lnTo>
                <a:lnTo>
                  <a:pt x="1380845" y="2139549"/>
                </a:lnTo>
                <a:lnTo>
                  <a:pt x="1320773" y="2121064"/>
                </a:lnTo>
                <a:lnTo>
                  <a:pt x="1260824" y="2116268"/>
                </a:lnTo>
                <a:lnTo>
                  <a:pt x="1200752" y="2134839"/>
                </a:lnTo>
                <a:lnTo>
                  <a:pt x="1140680" y="2091221"/>
                </a:lnTo>
                <a:lnTo>
                  <a:pt x="1080608" y="2157617"/>
                </a:lnTo>
                <a:lnTo>
                  <a:pt x="1020659" y="2156796"/>
                </a:lnTo>
                <a:lnTo>
                  <a:pt x="960587" y="2197544"/>
                </a:lnTo>
                <a:lnTo>
                  <a:pt x="900515" y="2195765"/>
                </a:lnTo>
                <a:lnTo>
                  <a:pt x="840566" y="2202561"/>
                </a:lnTo>
                <a:lnTo>
                  <a:pt x="780494" y="2175587"/>
                </a:lnTo>
                <a:lnTo>
                  <a:pt x="720422" y="2258090"/>
                </a:lnTo>
                <a:lnTo>
                  <a:pt x="660350" y="2325713"/>
                </a:lnTo>
                <a:lnTo>
                  <a:pt x="600400" y="2251159"/>
                </a:lnTo>
                <a:lnTo>
                  <a:pt x="540328" y="2313177"/>
                </a:lnTo>
                <a:lnTo>
                  <a:pt x="480293" y="2250153"/>
                </a:lnTo>
                <a:lnTo>
                  <a:pt x="420258" y="2251331"/>
                </a:lnTo>
                <a:lnTo>
                  <a:pt x="360223" y="2190098"/>
                </a:lnTo>
                <a:lnTo>
                  <a:pt x="300188" y="2156648"/>
                </a:lnTo>
                <a:lnTo>
                  <a:pt x="240140" y="2151313"/>
                </a:lnTo>
                <a:lnTo>
                  <a:pt x="180105" y="2137170"/>
                </a:lnTo>
                <a:lnTo>
                  <a:pt x="120070" y="2155704"/>
                </a:lnTo>
                <a:lnTo>
                  <a:pt x="60035" y="2159028"/>
                </a:lnTo>
                <a:lnTo>
                  <a:pt x="0" y="2197593"/>
                </a:lnTo>
                <a:lnTo>
                  <a:pt x="0" y="2195311"/>
                </a:lnTo>
              </a:path>
            </a:pathLst>
          </a:custGeom>
          <a:ln w="11777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9" name="object 39"/>
          <p:cNvSpPr/>
          <p:nvPr/>
        </p:nvSpPr>
        <p:spPr>
          <a:xfrm>
            <a:off x="1729330" y="3170069"/>
            <a:ext cx="6363970" cy="2689225"/>
          </a:xfrm>
          <a:custGeom>
            <a:avLst/>
            <a:gdLst/>
            <a:ahLst/>
            <a:cxnLst/>
            <a:rect l="l" t="t" r="r" b="b"/>
            <a:pathLst>
              <a:path w="6363970" h="2689225">
                <a:moveTo>
                  <a:pt x="607517" y="2611981"/>
                </a:moveTo>
                <a:lnTo>
                  <a:pt x="600400" y="2611981"/>
                </a:lnTo>
                <a:lnTo>
                  <a:pt x="660350" y="2688951"/>
                </a:lnTo>
                <a:lnTo>
                  <a:pt x="668101" y="2679825"/>
                </a:lnTo>
                <a:lnTo>
                  <a:pt x="660350" y="2679825"/>
                </a:lnTo>
                <a:lnTo>
                  <a:pt x="607517" y="2611981"/>
                </a:lnTo>
                <a:close/>
              </a:path>
              <a:path w="6363970" h="2689225">
                <a:moveTo>
                  <a:pt x="780494" y="2524363"/>
                </a:moveTo>
                <a:lnTo>
                  <a:pt x="720422" y="2608595"/>
                </a:lnTo>
                <a:lnTo>
                  <a:pt x="660350" y="2679825"/>
                </a:lnTo>
                <a:lnTo>
                  <a:pt x="668101" y="2679825"/>
                </a:lnTo>
                <a:lnTo>
                  <a:pt x="720422" y="2618224"/>
                </a:lnTo>
                <a:lnTo>
                  <a:pt x="780494" y="2534679"/>
                </a:lnTo>
                <a:lnTo>
                  <a:pt x="804574" y="2534679"/>
                </a:lnTo>
                <a:lnTo>
                  <a:pt x="780494" y="2524363"/>
                </a:lnTo>
                <a:close/>
              </a:path>
              <a:path w="6363970" h="2689225">
                <a:moveTo>
                  <a:pt x="488778" y="2616446"/>
                </a:moveTo>
                <a:lnTo>
                  <a:pt x="480293" y="2616446"/>
                </a:lnTo>
                <a:lnTo>
                  <a:pt x="540328" y="2678095"/>
                </a:lnTo>
                <a:lnTo>
                  <a:pt x="547996" y="2669656"/>
                </a:lnTo>
                <a:lnTo>
                  <a:pt x="540328" y="2669656"/>
                </a:lnTo>
                <a:lnTo>
                  <a:pt x="488778" y="2616446"/>
                </a:lnTo>
                <a:close/>
              </a:path>
              <a:path w="6363970" h="2689225">
                <a:moveTo>
                  <a:pt x="600400" y="2602842"/>
                </a:moveTo>
                <a:lnTo>
                  <a:pt x="540328" y="2669656"/>
                </a:lnTo>
                <a:lnTo>
                  <a:pt x="547996" y="2669656"/>
                </a:lnTo>
                <a:lnTo>
                  <a:pt x="600400" y="2611981"/>
                </a:lnTo>
                <a:lnTo>
                  <a:pt x="607517" y="2611981"/>
                </a:lnTo>
                <a:lnTo>
                  <a:pt x="600400" y="2602842"/>
                </a:lnTo>
                <a:close/>
              </a:path>
              <a:path w="6363970" h="2689225">
                <a:moveTo>
                  <a:pt x="1755618" y="2441039"/>
                </a:moveTo>
                <a:lnTo>
                  <a:pt x="1741032" y="2441039"/>
                </a:lnTo>
                <a:lnTo>
                  <a:pt x="1801104" y="2517568"/>
                </a:lnTo>
                <a:lnTo>
                  <a:pt x="1861176" y="2546627"/>
                </a:lnTo>
                <a:lnTo>
                  <a:pt x="1921125" y="2571870"/>
                </a:lnTo>
                <a:lnTo>
                  <a:pt x="1981197" y="2602303"/>
                </a:lnTo>
                <a:lnTo>
                  <a:pt x="2041269" y="2656470"/>
                </a:lnTo>
                <a:lnTo>
                  <a:pt x="2101341" y="2643002"/>
                </a:lnTo>
                <a:lnTo>
                  <a:pt x="2103158" y="2640585"/>
                </a:lnTo>
                <a:lnTo>
                  <a:pt x="2041269" y="2640585"/>
                </a:lnTo>
                <a:lnTo>
                  <a:pt x="1981197" y="2587019"/>
                </a:lnTo>
                <a:lnTo>
                  <a:pt x="1921125" y="2556403"/>
                </a:lnTo>
                <a:lnTo>
                  <a:pt x="1861176" y="2530705"/>
                </a:lnTo>
                <a:lnTo>
                  <a:pt x="1801104" y="2498224"/>
                </a:lnTo>
                <a:lnTo>
                  <a:pt x="1755618" y="2441039"/>
                </a:lnTo>
                <a:close/>
              </a:path>
              <a:path w="6363970" h="2689225">
                <a:moveTo>
                  <a:pt x="2521600" y="2309534"/>
                </a:moveTo>
                <a:lnTo>
                  <a:pt x="2461527" y="2342714"/>
                </a:lnTo>
                <a:lnTo>
                  <a:pt x="2401455" y="2372741"/>
                </a:lnTo>
                <a:lnTo>
                  <a:pt x="2341506" y="2456875"/>
                </a:lnTo>
                <a:lnTo>
                  <a:pt x="2281434" y="2463450"/>
                </a:lnTo>
                <a:lnTo>
                  <a:pt x="2221362" y="2488951"/>
                </a:lnTo>
                <a:lnTo>
                  <a:pt x="2161290" y="2550417"/>
                </a:lnTo>
                <a:lnTo>
                  <a:pt x="2101341" y="2631913"/>
                </a:lnTo>
                <a:lnTo>
                  <a:pt x="2041269" y="2640585"/>
                </a:lnTo>
                <a:lnTo>
                  <a:pt x="2103158" y="2640585"/>
                </a:lnTo>
                <a:lnTo>
                  <a:pt x="2161290" y="2563284"/>
                </a:lnTo>
                <a:lnTo>
                  <a:pt x="2221362" y="2504014"/>
                </a:lnTo>
                <a:lnTo>
                  <a:pt x="2281434" y="2480107"/>
                </a:lnTo>
                <a:lnTo>
                  <a:pt x="2341506" y="2473950"/>
                </a:lnTo>
                <a:lnTo>
                  <a:pt x="2401455" y="2389939"/>
                </a:lnTo>
                <a:lnTo>
                  <a:pt x="2461527" y="2360365"/>
                </a:lnTo>
                <a:lnTo>
                  <a:pt x="2521600" y="2327467"/>
                </a:lnTo>
                <a:lnTo>
                  <a:pt x="2546634" y="2327467"/>
                </a:lnTo>
                <a:lnTo>
                  <a:pt x="2521600" y="2309534"/>
                </a:lnTo>
                <a:close/>
              </a:path>
              <a:path w="6363970" h="2689225">
                <a:moveTo>
                  <a:pt x="227229" y="2501647"/>
                </a:moveTo>
                <a:lnTo>
                  <a:pt x="180105" y="2501647"/>
                </a:lnTo>
                <a:lnTo>
                  <a:pt x="240140" y="2516562"/>
                </a:lnTo>
                <a:lnTo>
                  <a:pt x="300188" y="2522217"/>
                </a:lnTo>
                <a:lnTo>
                  <a:pt x="360223" y="2556930"/>
                </a:lnTo>
                <a:lnTo>
                  <a:pt x="420258" y="2617525"/>
                </a:lnTo>
                <a:lnTo>
                  <a:pt x="480293" y="2616446"/>
                </a:lnTo>
                <a:lnTo>
                  <a:pt x="488778" y="2616446"/>
                </a:lnTo>
                <a:lnTo>
                  <a:pt x="480293" y="2607688"/>
                </a:lnTo>
                <a:lnTo>
                  <a:pt x="420258" y="2607540"/>
                </a:lnTo>
                <a:lnTo>
                  <a:pt x="360223" y="2543707"/>
                </a:lnTo>
                <a:lnTo>
                  <a:pt x="300188" y="2510073"/>
                </a:lnTo>
                <a:lnTo>
                  <a:pt x="240140" y="2504836"/>
                </a:lnTo>
                <a:lnTo>
                  <a:pt x="227229" y="2501647"/>
                </a:lnTo>
                <a:close/>
              </a:path>
              <a:path w="6363970" h="2689225">
                <a:moveTo>
                  <a:pt x="180105" y="2490006"/>
                </a:moveTo>
                <a:lnTo>
                  <a:pt x="120070" y="2508577"/>
                </a:lnTo>
                <a:lnTo>
                  <a:pt x="60035" y="2513091"/>
                </a:lnTo>
                <a:lnTo>
                  <a:pt x="0" y="2552796"/>
                </a:lnTo>
                <a:lnTo>
                  <a:pt x="0" y="2562928"/>
                </a:lnTo>
                <a:lnTo>
                  <a:pt x="60035" y="2523811"/>
                </a:lnTo>
                <a:lnTo>
                  <a:pt x="120070" y="2520303"/>
                </a:lnTo>
                <a:lnTo>
                  <a:pt x="180105" y="2501647"/>
                </a:lnTo>
                <a:lnTo>
                  <a:pt x="227229" y="2501647"/>
                </a:lnTo>
                <a:lnTo>
                  <a:pt x="180105" y="2490006"/>
                </a:lnTo>
                <a:close/>
              </a:path>
              <a:path w="6363970" h="2689225">
                <a:moveTo>
                  <a:pt x="804574" y="2534679"/>
                </a:moveTo>
                <a:lnTo>
                  <a:pt x="780494" y="2534679"/>
                </a:lnTo>
                <a:lnTo>
                  <a:pt x="840566" y="2561052"/>
                </a:lnTo>
                <a:lnTo>
                  <a:pt x="900247" y="2550098"/>
                </a:lnTo>
                <a:lnTo>
                  <a:pt x="840566" y="2550098"/>
                </a:lnTo>
                <a:lnTo>
                  <a:pt x="804574" y="2534679"/>
                </a:lnTo>
                <a:close/>
              </a:path>
              <a:path w="6363970" h="2689225">
                <a:moveTo>
                  <a:pt x="961334" y="2550049"/>
                </a:moveTo>
                <a:lnTo>
                  <a:pt x="900515" y="2550049"/>
                </a:lnTo>
                <a:lnTo>
                  <a:pt x="960587" y="2550601"/>
                </a:lnTo>
                <a:lnTo>
                  <a:pt x="961334" y="2550049"/>
                </a:lnTo>
                <a:close/>
              </a:path>
              <a:path w="6363970" h="2689225">
                <a:moveTo>
                  <a:pt x="1140680" y="2416912"/>
                </a:moveTo>
                <a:lnTo>
                  <a:pt x="1080608" y="2488497"/>
                </a:lnTo>
                <a:lnTo>
                  <a:pt x="1020659" y="2493011"/>
                </a:lnTo>
                <a:lnTo>
                  <a:pt x="960587" y="2538187"/>
                </a:lnTo>
                <a:lnTo>
                  <a:pt x="900515" y="2538322"/>
                </a:lnTo>
                <a:lnTo>
                  <a:pt x="840566" y="2550098"/>
                </a:lnTo>
                <a:lnTo>
                  <a:pt x="900247" y="2550098"/>
                </a:lnTo>
                <a:lnTo>
                  <a:pt x="900515" y="2550049"/>
                </a:lnTo>
                <a:lnTo>
                  <a:pt x="961334" y="2550049"/>
                </a:lnTo>
                <a:lnTo>
                  <a:pt x="1020659" y="2506246"/>
                </a:lnTo>
                <a:lnTo>
                  <a:pt x="1080608" y="2502640"/>
                </a:lnTo>
                <a:lnTo>
                  <a:pt x="1140680" y="2432097"/>
                </a:lnTo>
                <a:lnTo>
                  <a:pt x="1163957" y="2432097"/>
                </a:lnTo>
                <a:lnTo>
                  <a:pt x="1140680" y="2416912"/>
                </a:lnTo>
                <a:close/>
              </a:path>
              <a:path w="6363970" h="2689225">
                <a:moveTo>
                  <a:pt x="1163957" y="2432097"/>
                </a:moveTo>
                <a:lnTo>
                  <a:pt x="1140680" y="2432097"/>
                </a:lnTo>
                <a:lnTo>
                  <a:pt x="1200752" y="2471938"/>
                </a:lnTo>
                <a:lnTo>
                  <a:pt x="1241548" y="2456102"/>
                </a:lnTo>
                <a:lnTo>
                  <a:pt x="1200752" y="2456102"/>
                </a:lnTo>
                <a:lnTo>
                  <a:pt x="1163957" y="2432097"/>
                </a:lnTo>
                <a:close/>
              </a:path>
              <a:path w="6363970" h="2689225">
                <a:moveTo>
                  <a:pt x="1373350" y="2448620"/>
                </a:moveTo>
                <a:lnTo>
                  <a:pt x="1260824" y="2448620"/>
                </a:lnTo>
                <a:lnTo>
                  <a:pt x="1320773" y="2448669"/>
                </a:lnTo>
                <a:lnTo>
                  <a:pt x="1380845" y="2468516"/>
                </a:lnTo>
                <a:lnTo>
                  <a:pt x="1440917" y="2463769"/>
                </a:lnTo>
                <a:lnTo>
                  <a:pt x="1568632" y="2463769"/>
                </a:lnTo>
                <a:lnTo>
                  <a:pt x="1621011" y="2452913"/>
                </a:lnTo>
                <a:lnTo>
                  <a:pt x="1654787" y="2451085"/>
                </a:lnTo>
                <a:lnTo>
                  <a:pt x="1380845" y="2451085"/>
                </a:lnTo>
                <a:lnTo>
                  <a:pt x="1373350" y="2448620"/>
                </a:lnTo>
                <a:close/>
              </a:path>
              <a:path w="6363970" h="2689225">
                <a:moveTo>
                  <a:pt x="1568632" y="2463769"/>
                </a:moveTo>
                <a:lnTo>
                  <a:pt x="1440917" y="2463769"/>
                </a:lnTo>
                <a:lnTo>
                  <a:pt x="1500866" y="2465093"/>
                </a:lnTo>
                <a:lnTo>
                  <a:pt x="1560939" y="2465363"/>
                </a:lnTo>
                <a:lnTo>
                  <a:pt x="1568632" y="2463769"/>
                </a:lnTo>
                <a:close/>
              </a:path>
              <a:path w="6363970" h="2689225">
                <a:moveTo>
                  <a:pt x="1320773" y="2431325"/>
                </a:moveTo>
                <a:lnTo>
                  <a:pt x="1260824" y="2432012"/>
                </a:lnTo>
                <a:lnTo>
                  <a:pt x="1200752" y="2456102"/>
                </a:lnTo>
                <a:lnTo>
                  <a:pt x="1241548" y="2456102"/>
                </a:lnTo>
                <a:lnTo>
                  <a:pt x="1260824" y="2448620"/>
                </a:lnTo>
                <a:lnTo>
                  <a:pt x="1373350" y="2448620"/>
                </a:lnTo>
                <a:lnTo>
                  <a:pt x="1320773" y="2431325"/>
                </a:lnTo>
                <a:close/>
              </a:path>
              <a:path w="6363970" h="2689225">
                <a:moveTo>
                  <a:pt x="1440917" y="2446069"/>
                </a:moveTo>
                <a:lnTo>
                  <a:pt x="1380845" y="2451085"/>
                </a:lnTo>
                <a:lnTo>
                  <a:pt x="1654787" y="2451085"/>
                </a:lnTo>
                <a:lnTo>
                  <a:pt x="1681083" y="2449663"/>
                </a:lnTo>
                <a:lnTo>
                  <a:pt x="1694045" y="2447798"/>
                </a:lnTo>
                <a:lnTo>
                  <a:pt x="1560939" y="2447798"/>
                </a:lnTo>
                <a:lnTo>
                  <a:pt x="1500866" y="2447430"/>
                </a:lnTo>
                <a:lnTo>
                  <a:pt x="1440917" y="2446069"/>
                </a:lnTo>
                <a:close/>
              </a:path>
              <a:path w="6363970" h="2689225">
                <a:moveTo>
                  <a:pt x="1741032" y="2422702"/>
                </a:moveTo>
                <a:lnTo>
                  <a:pt x="1681083" y="2431325"/>
                </a:lnTo>
                <a:lnTo>
                  <a:pt x="1621011" y="2435017"/>
                </a:lnTo>
                <a:lnTo>
                  <a:pt x="1560939" y="2447798"/>
                </a:lnTo>
                <a:lnTo>
                  <a:pt x="1694045" y="2447798"/>
                </a:lnTo>
                <a:lnTo>
                  <a:pt x="1741032" y="2441039"/>
                </a:lnTo>
                <a:lnTo>
                  <a:pt x="1755618" y="2441039"/>
                </a:lnTo>
                <a:lnTo>
                  <a:pt x="1741032" y="2422702"/>
                </a:lnTo>
                <a:close/>
              </a:path>
              <a:path w="6363970" h="2689225">
                <a:moveTo>
                  <a:pt x="2546634" y="2327467"/>
                </a:moveTo>
                <a:lnTo>
                  <a:pt x="2521600" y="2327467"/>
                </a:lnTo>
                <a:lnTo>
                  <a:pt x="2581549" y="2370595"/>
                </a:lnTo>
                <a:lnTo>
                  <a:pt x="2592826" y="2352478"/>
                </a:lnTo>
                <a:lnTo>
                  <a:pt x="2581549" y="2352478"/>
                </a:lnTo>
                <a:lnTo>
                  <a:pt x="2546634" y="2327467"/>
                </a:lnTo>
                <a:close/>
              </a:path>
              <a:path w="6363970" h="2689225">
                <a:moveTo>
                  <a:pt x="2761765" y="2063045"/>
                </a:moveTo>
                <a:lnTo>
                  <a:pt x="2701693" y="2190221"/>
                </a:lnTo>
                <a:lnTo>
                  <a:pt x="2641621" y="2255600"/>
                </a:lnTo>
                <a:lnTo>
                  <a:pt x="2581549" y="2352478"/>
                </a:lnTo>
                <a:lnTo>
                  <a:pt x="2592826" y="2352478"/>
                </a:lnTo>
                <a:lnTo>
                  <a:pt x="2641621" y="2274085"/>
                </a:lnTo>
                <a:lnTo>
                  <a:pt x="2701693" y="2208608"/>
                </a:lnTo>
                <a:lnTo>
                  <a:pt x="2761765" y="2082168"/>
                </a:lnTo>
                <a:lnTo>
                  <a:pt x="2799665" y="2082168"/>
                </a:lnTo>
                <a:lnTo>
                  <a:pt x="2761765" y="2063045"/>
                </a:lnTo>
                <a:close/>
              </a:path>
              <a:path w="6363970" h="2689225">
                <a:moveTo>
                  <a:pt x="2799665" y="2082168"/>
                </a:moveTo>
                <a:lnTo>
                  <a:pt x="2761765" y="2082168"/>
                </a:lnTo>
                <a:lnTo>
                  <a:pt x="2821714" y="2112147"/>
                </a:lnTo>
                <a:lnTo>
                  <a:pt x="2849855" y="2093294"/>
                </a:lnTo>
                <a:lnTo>
                  <a:pt x="2821714" y="2093294"/>
                </a:lnTo>
                <a:lnTo>
                  <a:pt x="2799665" y="2082168"/>
                </a:lnTo>
                <a:close/>
              </a:path>
              <a:path w="6363970" h="2689225">
                <a:moveTo>
                  <a:pt x="3782375" y="396074"/>
                </a:moveTo>
                <a:lnTo>
                  <a:pt x="3722303" y="581784"/>
                </a:lnTo>
                <a:lnTo>
                  <a:pt x="3662231" y="626923"/>
                </a:lnTo>
                <a:lnTo>
                  <a:pt x="3602282" y="730817"/>
                </a:lnTo>
                <a:lnTo>
                  <a:pt x="3542210" y="885862"/>
                </a:lnTo>
                <a:lnTo>
                  <a:pt x="3482138" y="1051823"/>
                </a:lnTo>
                <a:lnTo>
                  <a:pt x="3422066" y="1199017"/>
                </a:lnTo>
                <a:lnTo>
                  <a:pt x="3362116" y="1276662"/>
                </a:lnTo>
                <a:lnTo>
                  <a:pt x="3302044" y="1282427"/>
                </a:lnTo>
                <a:lnTo>
                  <a:pt x="3241972" y="1401777"/>
                </a:lnTo>
                <a:lnTo>
                  <a:pt x="3182023" y="1437594"/>
                </a:lnTo>
                <a:lnTo>
                  <a:pt x="3121951" y="1648817"/>
                </a:lnTo>
                <a:lnTo>
                  <a:pt x="3061879" y="1846793"/>
                </a:lnTo>
                <a:lnTo>
                  <a:pt x="3001807" y="1909964"/>
                </a:lnTo>
                <a:lnTo>
                  <a:pt x="2941858" y="2018029"/>
                </a:lnTo>
                <a:lnTo>
                  <a:pt x="2881786" y="2053183"/>
                </a:lnTo>
                <a:lnTo>
                  <a:pt x="2821714" y="2093294"/>
                </a:lnTo>
                <a:lnTo>
                  <a:pt x="2849855" y="2093294"/>
                </a:lnTo>
                <a:lnTo>
                  <a:pt x="2881786" y="2071902"/>
                </a:lnTo>
                <a:lnTo>
                  <a:pt x="2941858" y="2036550"/>
                </a:lnTo>
                <a:lnTo>
                  <a:pt x="3001807" y="1928854"/>
                </a:lnTo>
                <a:lnTo>
                  <a:pt x="3061879" y="1865437"/>
                </a:lnTo>
                <a:lnTo>
                  <a:pt x="3121951" y="1667952"/>
                </a:lnTo>
                <a:lnTo>
                  <a:pt x="3182023" y="1457710"/>
                </a:lnTo>
                <a:lnTo>
                  <a:pt x="3241972" y="1421280"/>
                </a:lnTo>
                <a:lnTo>
                  <a:pt x="3302044" y="1302298"/>
                </a:lnTo>
                <a:lnTo>
                  <a:pt x="3362116" y="1296533"/>
                </a:lnTo>
                <a:lnTo>
                  <a:pt x="3422066" y="1219379"/>
                </a:lnTo>
                <a:lnTo>
                  <a:pt x="3482138" y="1073289"/>
                </a:lnTo>
                <a:lnTo>
                  <a:pt x="3542210" y="912970"/>
                </a:lnTo>
                <a:lnTo>
                  <a:pt x="3602282" y="761115"/>
                </a:lnTo>
                <a:lnTo>
                  <a:pt x="3662231" y="661636"/>
                </a:lnTo>
                <a:lnTo>
                  <a:pt x="3722303" y="619195"/>
                </a:lnTo>
                <a:lnTo>
                  <a:pt x="3782375" y="439741"/>
                </a:lnTo>
                <a:lnTo>
                  <a:pt x="3793094" y="439741"/>
                </a:lnTo>
                <a:lnTo>
                  <a:pt x="3782375" y="396074"/>
                </a:lnTo>
                <a:close/>
              </a:path>
              <a:path w="6363970" h="2689225">
                <a:moveTo>
                  <a:pt x="6363875" y="599079"/>
                </a:moveTo>
                <a:lnTo>
                  <a:pt x="6183782" y="599079"/>
                </a:lnTo>
                <a:lnTo>
                  <a:pt x="6243854" y="812878"/>
                </a:lnTo>
                <a:lnTo>
                  <a:pt x="6303926" y="818643"/>
                </a:lnTo>
                <a:lnTo>
                  <a:pt x="6363875" y="783930"/>
                </a:lnTo>
                <a:lnTo>
                  <a:pt x="6363875" y="599079"/>
                </a:lnTo>
                <a:close/>
              </a:path>
              <a:path w="6363970" h="2689225">
                <a:moveTo>
                  <a:pt x="3793094" y="439741"/>
                </a:moveTo>
                <a:lnTo>
                  <a:pt x="3782375" y="439741"/>
                </a:lnTo>
                <a:lnTo>
                  <a:pt x="3842324" y="702115"/>
                </a:lnTo>
                <a:lnTo>
                  <a:pt x="3902396" y="762464"/>
                </a:lnTo>
                <a:lnTo>
                  <a:pt x="3962468" y="735847"/>
                </a:lnTo>
                <a:lnTo>
                  <a:pt x="4022540" y="713890"/>
                </a:lnTo>
                <a:lnTo>
                  <a:pt x="4040903" y="676356"/>
                </a:lnTo>
                <a:lnTo>
                  <a:pt x="3902396" y="676356"/>
                </a:lnTo>
                <a:lnTo>
                  <a:pt x="3842324" y="640293"/>
                </a:lnTo>
                <a:lnTo>
                  <a:pt x="3793094" y="439741"/>
                </a:lnTo>
                <a:close/>
              </a:path>
              <a:path w="6363970" h="2689225">
                <a:moveTo>
                  <a:pt x="4319176" y="560440"/>
                </a:moveTo>
                <a:lnTo>
                  <a:pt x="4202633" y="560440"/>
                </a:lnTo>
                <a:lnTo>
                  <a:pt x="4262583" y="638821"/>
                </a:lnTo>
                <a:lnTo>
                  <a:pt x="4322655" y="728487"/>
                </a:lnTo>
                <a:lnTo>
                  <a:pt x="4382727" y="683961"/>
                </a:lnTo>
                <a:lnTo>
                  <a:pt x="4442799" y="602636"/>
                </a:lnTo>
                <a:lnTo>
                  <a:pt x="4502748" y="597116"/>
                </a:lnTo>
                <a:lnTo>
                  <a:pt x="4547208" y="564979"/>
                </a:lnTo>
                <a:lnTo>
                  <a:pt x="4322655" y="564979"/>
                </a:lnTo>
                <a:lnTo>
                  <a:pt x="4319176" y="560440"/>
                </a:lnTo>
                <a:close/>
              </a:path>
              <a:path w="6363970" h="2689225">
                <a:moveTo>
                  <a:pt x="6363875" y="529039"/>
                </a:moveTo>
                <a:lnTo>
                  <a:pt x="6003689" y="529039"/>
                </a:lnTo>
                <a:lnTo>
                  <a:pt x="6063761" y="724930"/>
                </a:lnTo>
                <a:lnTo>
                  <a:pt x="6123833" y="651087"/>
                </a:lnTo>
                <a:lnTo>
                  <a:pt x="6183782" y="599079"/>
                </a:lnTo>
                <a:lnTo>
                  <a:pt x="6363875" y="599079"/>
                </a:lnTo>
                <a:lnTo>
                  <a:pt x="6363875" y="529039"/>
                </a:lnTo>
                <a:close/>
              </a:path>
              <a:path w="6363970" h="2689225">
                <a:moveTo>
                  <a:pt x="4188230" y="591351"/>
                </a:moveTo>
                <a:lnTo>
                  <a:pt x="4082489" y="591351"/>
                </a:lnTo>
                <a:lnTo>
                  <a:pt x="4142561" y="689358"/>
                </a:lnTo>
                <a:lnTo>
                  <a:pt x="4188230" y="591351"/>
                </a:lnTo>
                <a:close/>
              </a:path>
              <a:path w="6363970" h="2689225">
                <a:moveTo>
                  <a:pt x="4082489" y="488929"/>
                </a:moveTo>
                <a:lnTo>
                  <a:pt x="4022540" y="603863"/>
                </a:lnTo>
                <a:lnTo>
                  <a:pt x="3962468" y="642624"/>
                </a:lnTo>
                <a:lnTo>
                  <a:pt x="3902396" y="676356"/>
                </a:lnTo>
                <a:lnTo>
                  <a:pt x="4040903" y="676356"/>
                </a:lnTo>
                <a:lnTo>
                  <a:pt x="4082489" y="591351"/>
                </a:lnTo>
                <a:lnTo>
                  <a:pt x="4188230" y="591351"/>
                </a:lnTo>
                <a:lnTo>
                  <a:pt x="4196632" y="573320"/>
                </a:lnTo>
                <a:lnTo>
                  <a:pt x="4142561" y="573320"/>
                </a:lnTo>
                <a:lnTo>
                  <a:pt x="4082489" y="488929"/>
                </a:lnTo>
                <a:close/>
              </a:path>
              <a:path w="6363970" h="2689225">
                <a:moveTo>
                  <a:pt x="6363875" y="522538"/>
                </a:moveTo>
                <a:lnTo>
                  <a:pt x="5703574" y="522538"/>
                </a:lnTo>
                <a:lnTo>
                  <a:pt x="5763523" y="537380"/>
                </a:lnTo>
                <a:lnTo>
                  <a:pt x="5823595" y="627168"/>
                </a:lnTo>
                <a:lnTo>
                  <a:pt x="5883667" y="536889"/>
                </a:lnTo>
                <a:lnTo>
                  <a:pt x="5996194" y="536889"/>
                </a:lnTo>
                <a:lnTo>
                  <a:pt x="6003689" y="529039"/>
                </a:lnTo>
                <a:lnTo>
                  <a:pt x="6363875" y="529039"/>
                </a:lnTo>
                <a:lnTo>
                  <a:pt x="6363875" y="522538"/>
                </a:lnTo>
                <a:close/>
              </a:path>
              <a:path w="6363970" h="2689225">
                <a:moveTo>
                  <a:pt x="5996194" y="536889"/>
                </a:moveTo>
                <a:lnTo>
                  <a:pt x="5883667" y="536889"/>
                </a:lnTo>
                <a:lnTo>
                  <a:pt x="5943617" y="591965"/>
                </a:lnTo>
                <a:lnTo>
                  <a:pt x="5996194" y="536889"/>
                </a:lnTo>
                <a:close/>
              </a:path>
              <a:path w="6363970" h="2689225">
                <a:moveTo>
                  <a:pt x="4761447" y="553203"/>
                </a:moveTo>
                <a:lnTo>
                  <a:pt x="4682841" y="553203"/>
                </a:lnTo>
                <a:lnTo>
                  <a:pt x="4742913" y="581170"/>
                </a:lnTo>
                <a:lnTo>
                  <a:pt x="4761447" y="553203"/>
                </a:lnTo>
                <a:close/>
              </a:path>
              <a:path w="6363970" h="2689225">
                <a:moveTo>
                  <a:pt x="4202633" y="421833"/>
                </a:moveTo>
                <a:lnTo>
                  <a:pt x="4142561" y="573320"/>
                </a:lnTo>
                <a:lnTo>
                  <a:pt x="4196632" y="573320"/>
                </a:lnTo>
                <a:lnTo>
                  <a:pt x="4202633" y="560440"/>
                </a:lnTo>
                <a:lnTo>
                  <a:pt x="4319176" y="560440"/>
                </a:lnTo>
                <a:lnTo>
                  <a:pt x="4262583" y="486598"/>
                </a:lnTo>
                <a:lnTo>
                  <a:pt x="4202633" y="421833"/>
                </a:lnTo>
                <a:close/>
              </a:path>
              <a:path w="6363970" h="2689225">
                <a:moveTo>
                  <a:pt x="6363875" y="367616"/>
                </a:moveTo>
                <a:lnTo>
                  <a:pt x="4863057" y="367616"/>
                </a:lnTo>
                <a:lnTo>
                  <a:pt x="4923006" y="375589"/>
                </a:lnTo>
                <a:lnTo>
                  <a:pt x="4983078" y="488806"/>
                </a:lnTo>
                <a:lnTo>
                  <a:pt x="5043150" y="565960"/>
                </a:lnTo>
                <a:lnTo>
                  <a:pt x="5103100" y="516282"/>
                </a:lnTo>
                <a:lnTo>
                  <a:pt x="5163172" y="469426"/>
                </a:lnTo>
                <a:lnTo>
                  <a:pt x="5265266" y="469426"/>
                </a:lnTo>
                <a:lnTo>
                  <a:pt x="5283316" y="445875"/>
                </a:lnTo>
                <a:lnTo>
                  <a:pt x="5461161" y="445875"/>
                </a:lnTo>
                <a:lnTo>
                  <a:pt x="5463409" y="443667"/>
                </a:lnTo>
                <a:lnTo>
                  <a:pt x="6363875" y="443667"/>
                </a:lnTo>
                <a:lnTo>
                  <a:pt x="6363875" y="367616"/>
                </a:lnTo>
                <a:close/>
              </a:path>
              <a:path w="6363970" h="2689225">
                <a:moveTo>
                  <a:pt x="4682841" y="307635"/>
                </a:moveTo>
                <a:lnTo>
                  <a:pt x="4622892" y="312173"/>
                </a:lnTo>
                <a:lnTo>
                  <a:pt x="4562820" y="330205"/>
                </a:lnTo>
                <a:lnTo>
                  <a:pt x="4502748" y="379637"/>
                </a:lnTo>
                <a:lnTo>
                  <a:pt x="4442799" y="395461"/>
                </a:lnTo>
                <a:lnTo>
                  <a:pt x="4382727" y="501808"/>
                </a:lnTo>
                <a:lnTo>
                  <a:pt x="4322655" y="564979"/>
                </a:lnTo>
                <a:lnTo>
                  <a:pt x="4547208" y="564979"/>
                </a:lnTo>
                <a:lnTo>
                  <a:pt x="4562820" y="553694"/>
                </a:lnTo>
                <a:lnTo>
                  <a:pt x="4761447" y="553203"/>
                </a:lnTo>
                <a:lnTo>
                  <a:pt x="4802985" y="490523"/>
                </a:lnTo>
                <a:lnTo>
                  <a:pt x="4863057" y="367616"/>
                </a:lnTo>
                <a:lnTo>
                  <a:pt x="6363875" y="367616"/>
                </a:lnTo>
                <a:lnTo>
                  <a:pt x="6363875" y="324072"/>
                </a:lnTo>
                <a:lnTo>
                  <a:pt x="6243854" y="324072"/>
                </a:lnTo>
                <a:lnTo>
                  <a:pt x="6241370" y="312664"/>
                </a:lnTo>
                <a:lnTo>
                  <a:pt x="4742913" y="312664"/>
                </a:lnTo>
                <a:lnTo>
                  <a:pt x="4682841" y="307635"/>
                </a:lnTo>
                <a:close/>
              </a:path>
              <a:path w="6363970" h="2689225">
                <a:moveTo>
                  <a:pt x="6363875" y="443667"/>
                </a:moveTo>
                <a:lnTo>
                  <a:pt x="5463409" y="443667"/>
                </a:lnTo>
                <a:lnTo>
                  <a:pt x="5523358" y="564734"/>
                </a:lnTo>
                <a:lnTo>
                  <a:pt x="5583430" y="519349"/>
                </a:lnTo>
                <a:lnTo>
                  <a:pt x="6363875" y="519349"/>
                </a:lnTo>
                <a:lnTo>
                  <a:pt x="6363875" y="443667"/>
                </a:lnTo>
                <a:close/>
              </a:path>
              <a:path w="6363970" h="2689225">
                <a:moveTo>
                  <a:pt x="6363875" y="519349"/>
                </a:moveTo>
                <a:lnTo>
                  <a:pt x="5583430" y="519349"/>
                </a:lnTo>
                <a:lnTo>
                  <a:pt x="5643502" y="541060"/>
                </a:lnTo>
                <a:lnTo>
                  <a:pt x="5703574" y="522538"/>
                </a:lnTo>
                <a:lnTo>
                  <a:pt x="6363875" y="522538"/>
                </a:lnTo>
                <a:lnTo>
                  <a:pt x="6363875" y="519349"/>
                </a:lnTo>
                <a:close/>
              </a:path>
              <a:path w="6363970" h="2689225">
                <a:moveTo>
                  <a:pt x="5265266" y="469426"/>
                </a:moveTo>
                <a:lnTo>
                  <a:pt x="5163172" y="469426"/>
                </a:lnTo>
                <a:lnTo>
                  <a:pt x="5223244" y="524255"/>
                </a:lnTo>
                <a:lnTo>
                  <a:pt x="5265266" y="469426"/>
                </a:lnTo>
                <a:close/>
              </a:path>
              <a:path w="6363970" h="2689225">
                <a:moveTo>
                  <a:pt x="5461161" y="445875"/>
                </a:moveTo>
                <a:lnTo>
                  <a:pt x="5283316" y="445875"/>
                </a:lnTo>
                <a:lnTo>
                  <a:pt x="5343265" y="451762"/>
                </a:lnTo>
                <a:lnTo>
                  <a:pt x="5403337" y="502667"/>
                </a:lnTo>
                <a:lnTo>
                  <a:pt x="5461161" y="445875"/>
                </a:lnTo>
                <a:close/>
              </a:path>
              <a:path w="6363970" h="2689225">
                <a:moveTo>
                  <a:pt x="6363875" y="249003"/>
                </a:moveTo>
                <a:lnTo>
                  <a:pt x="6303926" y="303342"/>
                </a:lnTo>
                <a:lnTo>
                  <a:pt x="6243854" y="324072"/>
                </a:lnTo>
                <a:lnTo>
                  <a:pt x="6363875" y="324072"/>
                </a:lnTo>
                <a:lnTo>
                  <a:pt x="6363875" y="249003"/>
                </a:lnTo>
                <a:close/>
              </a:path>
              <a:path w="6363970" h="2689225">
                <a:moveTo>
                  <a:pt x="4923006" y="31769"/>
                </a:moveTo>
                <a:lnTo>
                  <a:pt x="4863057" y="41582"/>
                </a:lnTo>
                <a:lnTo>
                  <a:pt x="4802985" y="200061"/>
                </a:lnTo>
                <a:lnTo>
                  <a:pt x="4742913" y="312664"/>
                </a:lnTo>
                <a:lnTo>
                  <a:pt x="6241370" y="312664"/>
                </a:lnTo>
                <a:lnTo>
                  <a:pt x="6227587" y="249371"/>
                </a:lnTo>
                <a:lnTo>
                  <a:pt x="6063761" y="249371"/>
                </a:lnTo>
                <a:lnTo>
                  <a:pt x="6054216" y="209751"/>
                </a:lnTo>
                <a:lnTo>
                  <a:pt x="5043150" y="209751"/>
                </a:lnTo>
                <a:lnTo>
                  <a:pt x="4983078" y="126954"/>
                </a:lnTo>
                <a:lnTo>
                  <a:pt x="4923006" y="31769"/>
                </a:lnTo>
                <a:close/>
              </a:path>
              <a:path w="6363970" h="2689225">
                <a:moveTo>
                  <a:pt x="6183782" y="48206"/>
                </a:moveTo>
                <a:lnTo>
                  <a:pt x="6123833" y="129408"/>
                </a:lnTo>
                <a:lnTo>
                  <a:pt x="6063761" y="249371"/>
                </a:lnTo>
                <a:lnTo>
                  <a:pt x="6227587" y="249371"/>
                </a:lnTo>
                <a:lnTo>
                  <a:pt x="6183782" y="48206"/>
                </a:lnTo>
                <a:close/>
              </a:path>
              <a:path w="6363970" h="2689225">
                <a:moveTo>
                  <a:pt x="5163172" y="48206"/>
                </a:moveTo>
                <a:lnTo>
                  <a:pt x="5103100" y="123888"/>
                </a:lnTo>
                <a:lnTo>
                  <a:pt x="5043150" y="209751"/>
                </a:lnTo>
                <a:lnTo>
                  <a:pt x="6054216" y="209751"/>
                </a:lnTo>
                <a:lnTo>
                  <a:pt x="6042456" y="160932"/>
                </a:lnTo>
                <a:lnTo>
                  <a:pt x="5823595" y="160932"/>
                </a:lnTo>
                <a:lnTo>
                  <a:pt x="5806148" y="131861"/>
                </a:lnTo>
                <a:lnTo>
                  <a:pt x="5523358" y="131861"/>
                </a:lnTo>
                <a:lnTo>
                  <a:pt x="5518020" y="120208"/>
                </a:lnTo>
                <a:lnTo>
                  <a:pt x="5223244" y="120208"/>
                </a:lnTo>
                <a:lnTo>
                  <a:pt x="5163172" y="48206"/>
                </a:lnTo>
                <a:close/>
              </a:path>
              <a:path w="6363970" h="2689225">
                <a:moveTo>
                  <a:pt x="5883667" y="40110"/>
                </a:moveTo>
                <a:lnTo>
                  <a:pt x="5823595" y="160932"/>
                </a:lnTo>
                <a:lnTo>
                  <a:pt x="6042456" y="160932"/>
                </a:lnTo>
                <a:lnTo>
                  <a:pt x="6031375" y="114933"/>
                </a:lnTo>
                <a:lnTo>
                  <a:pt x="5943617" y="114933"/>
                </a:lnTo>
                <a:lnTo>
                  <a:pt x="5883667" y="40110"/>
                </a:lnTo>
                <a:close/>
              </a:path>
              <a:path w="6363970" h="2689225">
                <a:moveTo>
                  <a:pt x="5583430" y="63170"/>
                </a:moveTo>
                <a:lnTo>
                  <a:pt x="5523358" y="131861"/>
                </a:lnTo>
                <a:lnTo>
                  <a:pt x="5806148" y="131861"/>
                </a:lnTo>
                <a:lnTo>
                  <a:pt x="5768529" y="69181"/>
                </a:lnTo>
                <a:lnTo>
                  <a:pt x="5643502" y="69181"/>
                </a:lnTo>
                <a:lnTo>
                  <a:pt x="5583430" y="63170"/>
                </a:lnTo>
                <a:close/>
              </a:path>
              <a:path w="6363970" h="2689225">
                <a:moveTo>
                  <a:pt x="5343265" y="28212"/>
                </a:moveTo>
                <a:lnTo>
                  <a:pt x="5283316" y="28212"/>
                </a:lnTo>
                <a:lnTo>
                  <a:pt x="5223244" y="120208"/>
                </a:lnTo>
                <a:lnTo>
                  <a:pt x="5518020" y="120208"/>
                </a:lnTo>
                <a:lnTo>
                  <a:pt x="5498524" y="77644"/>
                </a:lnTo>
                <a:lnTo>
                  <a:pt x="5403337" y="77644"/>
                </a:lnTo>
                <a:lnTo>
                  <a:pt x="5343265" y="28212"/>
                </a:lnTo>
                <a:close/>
              </a:path>
              <a:path w="6363970" h="2689225">
                <a:moveTo>
                  <a:pt x="6003689" y="0"/>
                </a:moveTo>
                <a:lnTo>
                  <a:pt x="5943617" y="114933"/>
                </a:lnTo>
                <a:lnTo>
                  <a:pt x="6031375" y="114933"/>
                </a:lnTo>
                <a:lnTo>
                  <a:pt x="6003689" y="0"/>
                </a:lnTo>
                <a:close/>
              </a:path>
              <a:path w="6363970" h="2689225">
                <a:moveTo>
                  <a:pt x="5463409" y="981"/>
                </a:moveTo>
                <a:lnTo>
                  <a:pt x="5403337" y="77644"/>
                </a:lnTo>
                <a:lnTo>
                  <a:pt x="5498524" y="77644"/>
                </a:lnTo>
                <a:lnTo>
                  <a:pt x="5463409" y="981"/>
                </a:lnTo>
                <a:close/>
              </a:path>
              <a:path w="6363970" h="2689225">
                <a:moveTo>
                  <a:pt x="5703574" y="36798"/>
                </a:moveTo>
                <a:lnTo>
                  <a:pt x="5643502" y="69181"/>
                </a:lnTo>
                <a:lnTo>
                  <a:pt x="5768529" y="69181"/>
                </a:lnTo>
                <a:lnTo>
                  <a:pt x="5763523" y="60840"/>
                </a:lnTo>
                <a:lnTo>
                  <a:pt x="5703574" y="36798"/>
                </a:lnTo>
                <a:close/>
              </a:path>
            </a:pathLst>
          </a:custGeom>
          <a:solidFill>
            <a:srgbClr val="FFFF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0" name="object 40"/>
          <p:cNvSpPr/>
          <p:nvPr/>
        </p:nvSpPr>
        <p:spPr>
          <a:xfrm>
            <a:off x="1729330" y="3170069"/>
            <a:ext cx="6363970" cy="2689225"/>
          </a:xfrm>
          <a:custGeom>
            <a:avLst/>
            <a:gdLst/>
            <a:ahLst/>
            <a:cxnLst/>
            <a:rect l="l" t="t" r="r" b="b"/>
            <a:pathLst>
              <a:path w="6363970" h="2689225">
                <a:moveTo>
                  <a:pt x="0" y="2552796"/>
                </a:moveTo>
                <a:lnTo>
                  <a:pt x="60035" y="2513091"/>
                </a:lnTo>
                <a:lnTo>
                  <a:pt x="120070" y="2508577"/>
                </a:lnTo>
                <a:lnTo>
                  <a:pt x="180105" y="2490006"/>
                </a:lnTo>
                <a:lnTo>
                  <a:pt x="240140" y="2504836"/>
                </a:lnTo>
                <a:lnTo>
                  <a:pt x="300188" y="2510073"/>
                </a:lnTo>
                <a:lnTo>
                  <a:pt x="360223" y="2543707"/>
                </a:lnTo>
                <a:lnTo>
                  <a:pt x="420258" y="2607540"/>
                </a:lnTo>
                <a:lnTo>
                  <a:pt x="480293" y="2607688"/>
                </a:lnTo>
                <a:lnTo>
                  <a:pt x="540328" y="2669656"/>
                </a:lnTo>
                <a:lnTo>
                  <a:pt x="600400" y="2602842"/>
                </a:lnTo>
                <a:lnTo>
                  <a:pt x="660350" y="2679825"/>
                </a:lnTo>
                <a:lnTo>
                  <a:pt x="720422" y="2608595"/>
                </a:lnTo>
                <a:lnTo>
                  <a:pt x="780494" y="2524363"/>
                </a:lnTo>
                <a:lnTo>
                  <a:pt x="840566" y="2550098"/>
                </a:lnTo>
                <a:lnTo>
                  <a:pt x="900515" y="2538322"/>
                </a:lnTo>
                <a:lnTo>
                  <a:pt x="960587" y="2538187"/>
                </a:lnTo>
                <a:lnTo>
                  <a:pt x="1020659" y="2493011"/>
                </a:lnTo>
                <a:lnTo>
                  <a:pt x="1080608" y="2488497"/>
                </a:lnTo>
                <a:lnTo>
                  <a:pt x="1140680" y="2416912"/>
                </a:lnTo>
                <a:lnTo>
                  <a:pt x="1200752" y="2456102"/>
                </a:lnTo>
                <a:lnTo>
                  <a:pt x="1260824" y="2432012"/>
                </a:lnTo>
                <a:lnTo>
                  <a:pt x="1320773" y="2431325"/>
                </a:lnTo>
                <a:lnTo>
                  <a:pt x="1380845" y="2451085"/>
                </a:lnTo>
                <a:lnTo>
                  <a:pt x="1440917" y="2446069"/>
                </a:lnTo>
                <a:lnTo>
                  <a:pt x="1500866" y="2447430"/>
                </a:lnTo>
                <a:lnTo>
                  <a:pt x="1560939" y="2447798"/>
                </a:lnTo>
                <a:lnTo>
                  <a:pt x="1621011" y="2435017"/>
                </a:lnTo>
                <a:lnTo>
                  <a:pt x="1681083" y="2431325"/>
                </a:lnTo>
                <a:lnTo>
                  <a:pt x="1741032" y="2422702"/>
                </a:lnTo>
                <a:lnTo>
                  <a:pt x="1801104" y="2498224"/>
                </a:lnTo>
                <a:lnTo>
                  <a:pt x="1861176" y="2530705"/>
                </a:lnTo>
                <a:lnTo>
                  <a:pt x="1921125" y="2556403"/>
                </a:lnTo>
                <a:lnTo>
                  <a:pt x="1981197" y="2587019"/>
                </a:lnTo>
                <a:lnTo>
                  <a:pt x="2041269" y="2640585"/>
                </a:lnTo>
                <a:lnTo>
                  <a:pt x="2101341" y="2631913"/>
                </a:lnTo>
                <a:lnTo>
                  <a:pt x="2161290" y="2550417"/>
                </a:lnTo>
                <a:lnTo>
                  <a:pt x="2221362" y="2488951"/>
                </a:lnTo>
                <a:lnTo>
                  <a:pt x="2281434" y="2463450"/>
                </a:lnTo>
                <a:lnTo>
                  <a:pt x="2341506" y="2456875"/>
                </a:lnTo>
                <a:lnTo>
                  <a:pt x="2401455" y="2372741"/>
                </a:lnTo>
                <a:lnTo>
                  <a:pt x="2461527" y="2342714"/>
                </a:lnTo>
                <a:lnTo>
                  <a:pt x="2521600" y="2309534"/>
                </a:lnTo>
                <a:lnTo>
                  <a:pt x="2581549" y="2352478"/>
                </a:lnTo>
                <a:lnTo>
                  <a:pt x="2641621" y="2255600"/>
                </a:lnTo>
                <a:lnTo>
                  <a:pt x="2701693" y="2190221"/>
                </a:lnTo>
                <a:lnTo>
                  <a:pt x="2761765" y="2063045"/>
                </a:lnTo>
                <a:lnTo>
                  <a:pt x="2821714" y="2093294"/>
                </a:lnTo>
                <a:lnTo>
                  <a:pt x="2881786" y="2053183"/>
                </a:lnTo>
                <a:lnTo>
                  <a:pt x="2941858" y="2018029"/>
                </a:lnTo>
                <a:lnTo>
                  <a:pt x="3001807" y="1909964"/>
                </a:lnTo>
                <a:lnTo>
                  <a:pt x="3061879" y="1846793"/>
                </a:lnTo>
                <a:lnTo>
                  <a:pt x="3121951" y="1648817"/>
                </a:lnTo>
                <a:lnTo>
                  <a:pt x="3182023" y="1437594"/>
                </a:lnTo>
                <a:lnTo>
                  <a:pt x="3241972" y="1401777"/>
                </a:lnTo>
                <a:lnTo>
                  <a:pt x="3302044" y="1282427"/>
                </a:lnTo>
                <a:lnTo>
                  <a:pt x="3362116" y="1276662"/>
                </a:lnTo>
                <a:lnTo>
                  <a:pt x="3422066" y="1199017"/>
                </a:lnTo>
                <a:lnTo>
                  <a:pt x="3482138" y="1051823"/>
                </a:lnTo>
                <a:lnTo>
                  <a:pt x="3542210" y="885862"/>
                </a:lnTo>
                <a:lnTo>
                  <a:pt x="3602282" y="730817"/>
                </a:lnTo>
                <a:lnTo>
                  <a:pt x="3662231" y="626923"/>
                </a:lnTo>
                <a:lnTo>
                  <a:pt x="3722303" y="581784"/>
                </a:lnTo>
                <a:lnTo>
                  <a:pt x="3782375" y="396074"/>
                </a:lnTo>
                <a:lnTo>
                  <a:pt x="3842324" y="640293"/>
                </a:lnTo>
                <a:lnTo>
                  <a:pt x="3902396" y="676356"/>
                </a:lnTo>
                <a:lnTo>
                  <a:pt x="3962468" y="642624"/>
                </a:lnTo>
                <a:lnTo>
                  <a:pt x="4022540" y="603863"/>
                </a:lnTo>
                <a:lnTo>
                  <a:pt x="4082489" y="488929"/>
                </a:lnTo>
                <a:lnTo>
                  <a:pt x="4142561" y="573320"/>
                </a:lnTo>
                <a:lnTo>
                  <a:pt x="4202633" y="421833"/>
                </a:lnTo>
                <a:lnTo>
                  <a:pt x="4262583" y="486598"/>
                </a:lnTo>
                <a:lnTo>
                  <a:pt x="4322655" y="564979"/>
                </a:lnTo>
                <a:lnTo>
                  <a:pt x="4382727" y="501808"/>
                </a:lnTo>
                <a:lnTo>
                  <a:pt x="4442799" y="395461"/>
                </a:lnTo>
                <a:lnTo>
                  <a:pt x="4502748" y="379637"/>
                </a:lnTo>
                <a:lnTo>
                  <a:pt x="4562820" y="330205"/>
                </a:lnTo>
                <a:lnTo>
                  <a:pt x="4622892" y="312173"/>
                </a:lnTo>
                <a:lnTo>
                  <a:pt x="4682841" y="307635"/>
                </a:lnTo>
                <a:lnTo>
                  <a:pt x="4742913" y="312664"/>
                </a:lnTo>
                <a:lnTo>
                  <a:pt x="4802985" y="200061"/>
                </a:lnTo>
                <a:lnTo>
                  <a:pt x="4863057" y="41582"/>
                </a:lnTo>
                <a:lnTo>
                  <a:pt x="4923006" y="31769"/>
                </a:lnTo>
                <a:lnTo>
                  <a:pt x="4983078" y="126954"/>
                </a:lnTo>
                <a:lnTo>
                  <a:pt x="5043150" y="209751"/>
                </a:lnTo>
                <a:lnTo>
                  <a:pt x="5103100" y="123888"/>
                </a:lnTo>
                <a:lnTo>
                  <a:pt x="5163172" y="48206"/>
                </a:lnTo>
                <a:lnTo>
                  <a:pt x="5223244" y="120208"/>
                </a:lnTo>
                <a:lnTo>
                  <a:pt x="5283316" y="28212"/>
                </a:lnTo>
                <a:lnTo>
                  <a:pt x="5343265" y="28212"/>
                </a:lnTo>
                <a:lnTo>
                  <a:pt x="5403337" y="77644"/>
                </a:lnTo>
                <a:lnTo>
                  <a:pt x="5463409" y="981"/>
                </a:lnTo>
                <a:lnTo>
                  <a:pt x="5523358" y="131861"/>
                </a:lnTo>
                <a:lnTo>
                  <a:pt x="5583430" y="63170"/>
                </a:lnTo>
                <a:lnTo>
                  <a:pt x="5643502" y="69181"/>
                </a:lnTo>
                <a:lnTo>
                  <a:pt x="5703574" y="36798"/>
                </a:lnTo>
                <a:lnTo>
                  <a:pt x="5763523" y="60840"/>
                </a:lnTo>
                <a:lnTo>
                  <a:pt x="5823595" y="160932"/>
                </a:lnTo>
                <a:lnTo>
                  <a:pt x="5883667" y="40110"/>
                </a:lnTo>
                <a:lnTo>
                  <a:pt x="5943617" y="114933"/>
                </a:lnTo>
                <a:lnTo>
                  <a:pt x="6003689" y="0"/>
                </a:lnTo>
                <a:lnTo>
                  <a:pt x="6063761" y="249371"/>
                </a:lnTo>
                <a:lnTo>
                  <a:pt x="6123833" y="129408"/>
                </a:lnTo>
                <a:lnTo>
                  <a:pt x="6183782" y="48206"/>
                </a:lnTo>
                <a:lnTo>
                  <a:pt x="6243854" y="324072"/>
                </a:lnTo>
                <a:lnTo>
                  <a:pt x="6303926" y="303342"/>
                </a:lnTo>
                <a:lnTo>
                  <a:pt x="6363875" y="249003"/>
                </a:lnTo>
                <a:lnTo>
                  <a:pt x="6363875" y="783930"/>
                </a:lnTo>
                <a:lnTo>
                  <a:pt x="6303926" y="818643"/>
                </a:lnTo>
                <a:lnTo>
                  <a:pt x="6243854" y="812878"/>
                </a:lnTo>
                <a:lnTo>
                  <a:pt x="6183782" y="599079"/>
                </a:lnTo>
                <a:lnTo>
                  <a:pt x="6123833" y="651087"/>
                </a:lnTo>
                <a:lnTo>
                  <a:pt x="6063761" y="724930"/>
                </a:lnTo>
                <a:lnTo>
                  <a:pt x="6003689" y="529039"/>
                </a:lnTo>
                <a:lnTo>
                  <a:pt x="5943617" y="591965"/>
                </a:lnTo>
                <a:lnTo>
                  <a:pt x="5883667" y="536889"/>
                </a:lnTo>
                <a:lnTo>
                  <a:pt x="5823595" y="627168"/>
                </a:lnTo>
                <a:lnTo>
                  <a:pt x="5763523" y="537380"/>
                </a:lnTo>
                <a:lnTo>
                  <a:pt x="5703574" y="522538"/>
                </a:lnTo>
                <a:lnTo>
                  <a:pt x="5643502" y="541060"/>
                </a:lnTo>
                <a:lnTo>
                  <a:pt x="5583430" y="519349"/>
                </a:lnTo>
                <a:lnTo>
                  <a:pt x="5523358" y="564734"/>
                </a:lnTo>
                <a:lnTo>
                  <a:pt x="5463409" y="443667"/>
                </a:lnTo>
                <a:lnTo>
                  <a:pt x="5403337" y="502667"/>
                </a:lnTo>
                <a:lnTo>
                  <a:pt x="5343265" y="451762"/>
                </a:lnTo>
                <a:lnTo>
                  <a:pt x="5283316" y="445875"/>
                </a:lnTo>
                <a:lnTo>
                  <a:pt x="5223244" y="524255"/>
                </a:lnTo>
                <a:lnTo>
                  <a:pt x="5163172" y="469426"/>
                </a:lnTo>
                <a:lnTo>
                  <a:pt x="5103100" y="516282"/>
                </a:lnTo>
                <a:lnTo>
                  <a:pt x="5043150" y="565960"/>
                </a:lnTo>
                <a:lnTo>
                  <a:pt x="4983078" y="488806"/>
                </a:lnTo>
                <a:lnTo>
                  <a:pt x="4923006" y="375589"/>
                </a:lnTo>
                <a:lnTo>
                  <a:pt x="4863057" y="367616"/>
                </a:lnTo>
                <a:lnTo>
                  <a:pt x="4802985" y="490523"/>
                </a:lnTo>
                <a:lnTo>
                  <a:pt x="4742913" y="581170"/>
                </a:lnTo>
                <a:lnTo>
                  <a:pt x="4682841" y="553203"/>
                </a:lnTo>
                <a:lnTo>
                  <a:pt x="4622892" y="553203"/>
                </a:lnTo>
                <a:lnTo>
                  <a:pt x="4562820" y="553694"/>
                </a:lnTo>
                <a:lnTo>
                  <a:pt x="4502748" y="597116"/>
                </a:lnTo>
                <a:lnTo>
                  <a:pt x="4442799" y="602636"/>
                </a:lnTo>
                <a:lnTo>
                  <a:pt x="4382727" y="683961"/>
                </a:lnTo>
                <a:lnTo>
                  <a:pt x="4322655" y="728487"/>
                </a:lnTo>
                <a:lnTo>
                  <a:pt x="4262583" y="638821"/>
                </a:lnTo>
                <a:lnTo>
                  <a:pt x="4202633" y="560440"/>
                </a:lnTo>
                <a:lnTo>
                  <a:pt x="4142561" y="689358"/>
                </a:lnTo>
                <a:lnTo>
                  <a:pt x="4082489" y="591351"/>
                </a:lnTo>
                <a:lnTo>
                  <a:pt x="4022540" y="713890"/>
                </a:lnTo>
                <a:lnTo>
                  <a:pt x="3962468" y="735847"/>
                </a:lnTo>
                <a:lnTo>
                  <a:pt x="3902396" y="762464"/>
                </a:lnTo>
                <a:lnTo>
                  <a:pt x="3842324" y="702115"/>
                </a:lnTo>
                <a:lnTo>
                  <a:pt x="3782375" y="439741"/>
                </a:lnTo>
                <a:lnTo>
                  <a:pt x="3722303" y="619195"/>
                </a:lnTo>
                <a:lnTo>
                  <a:pt x="3662231" y="661636"/>
                </a:lnTo>
                <a:lnTo>
                  <a:pt x="3602282" y="761115"/>
                </a:lnTo>
                <a:lnTo>
                  <a:pt x="3542210" y="912970"/>
                </a:lnTo>
                <a:lnTo>
                  <a:pt x="3482138" y="1073289"/>
                </a:lnTo>
                <a:lnTo>
                  <a:pt x="3422066" y="1219379"/>
                </a:lnTo>
                <a:lnTo>
                  <a:pt x="3362116" y="1296533"/>
                </a:lnTo>
                <a:lnTo>
                  <a:pt x="3302044" y="1302298"/>
                </a:lnTo>
                <a:lnTo>
                  <a:pt x="3241972" y="1421280"/>
                </a:lnTo>
                <a:lnTo>
                  <a:pt x="3182023" y="1457710"/>
                </a:lnTo>
                <a:lnTo>
                  <a:pt x="3121951" y="1667952"/>
                </a:lnTo>
                <a:lnTo>
                  <a:pt x="3061879" y="1865437"/>
                </a:lnTo>
                <a:lnTo>
                  <a:pt x="3001807" y="1928854"/>
                </a:lnTo>
                <a:lnTo>
                  <a:pt x="2941858" y="2036550"/>
                </a:lnTo>
                <a:lnTo>
                  <a:pt x="2881786" y="2071902"/>
                </a:lnTo>
                <a:lnTo>
                  <a:pt x="2821714" y="2112147"/>
                </a:lnTo>
                <a:lnTo>
                  <a:pt x="2761765" y="2082168"/>
                </a:lnTo>
                <a:lnTo>
                  <a:pt x="2701693" y="2208608"/>
                </a:lnTo>
                <a:lnTo>
                  <a:pt x="2641621" y="2274085"/>
                </a:lnTo>
                <a:lnTo>
                  <a:pt x="2581549" y="2370595"/>
                </a:lnTo>
                <a:lnTo>
                  <a:pt x="2521600" y="2327467"/>
                </a:lnTo>
                <a:lnTo>
                  <a:pt x="2461527" y="2360365"/>
                </a:lnTo>
                <a:lnTo>
                  <a:pt x="2401455" y="2389939"/>
                </a:lnTo>
                <a:lnTo>
                  <a:pt x="2341506" y="2473950"/>
                </a:lnTo>
                <a:lnTo>
                  <a:pt x="2281434" y="2480107"/>
                </a:lnTo>
                <a:lnTo>
                  <a:pt x="2221362" y="2504014"/>
                </a:lnTo>
                <a:lnTo>
                  <a:pt x="2161290" y="2563284"/>
                </a:lnTo>
                <a:lnTo>
                  <a:pt x="2101341" y="2643002"/>
                </a:lnTo>
                <a:lnTo>
                  <a:pt x="2041269" y="2656470"/>
                </a:lnTo>
                <a:lnTo>
                  <a:pt x="1981197" y="2602303"/>
                </a:lnTo>
                <a:lnTo>
                  <a:pt x="1921125" y="2571870"/>
                </a:lnTo>
                <a:lnTo>
                  <a:pt x="1861176" y="2546627"/>
                </a:lnTo>
                <a:lnTo>
                  <a:pt x="1801104" y="2517568"/>
                </a:lnTo>
                <a:lnTo>
                  <a:pt x="1741032" y="2441039"/>
                </a:lnTo>
                <a:lnTo>
                  <a:pt x="1681083" y="2449663"/>
                </a:lnTo>
                <a:lnTo>
                  <a:pt x="1621011" y="2452913"/>
                </a:lnTo>
                <a:lnTo>
                  <a:pt x="1560939" y="2465363"/>
                </a:lnTo>
                <a:lnTo>
                  <a:pt x="1500866" y="2465093"/>
                </a:lnTo>
                <a:lnTo>
                  <a:pt x="1440917" y="2463769"/>
                </a:lnTo>
                <a:lnTo>
                  <a:pt x="1380845" y="2468516"/>
                </a:lnTo>
                <a:lnTo>
                  <a:pt x="1320773" y="2448669"/>
                </a:lnTo>
                <a:lnTo>
                  <a:pt x="1260824" y="2448620"/>
                </a:lnTo>
                <a:lnTo>
                  <a:pt x="1200752" y="2471938"/>
                </a:lnTo>
                <a:lnTo>
                  <a:pt x="1140680" y="2432097"/>
                </a:lnTo>
                <a:lnTo>
                  <a:pt x="1080608" y="2502640"/>
                </a:lnTo>
                <a:lnTo>
                  <a:pt x="1020659" y="2506246"/>
                </a:lnTo>
                <a:lnTo>
                  <a:pt x="960587" y="2550601"/>
                </a:lnTo>
                <a:lnTo>
                  <a:pt x="900515" y="2550049"/>
                </a:lnTo>
                <a:lnTo>
                  <a:pt x="840566" y="2561052"/>
                </a:lnTo>
                <a:lnTo>
                  <a:pt x="780494" y="2534679"/>
                </a:lnTo>
                <a:lnTo>
                  <a:pt x="720422" y="2618224"/>
                </a:lnTo>
                <a:lnTo>
                  <a:pt x="660350" y="2688951"/>
                </a:lnTo>
                <a:lnTo>
                  <a:pt x="600400" y="2611981"/>
                </a:lnTo>
                <a:lnTo>
                  <a:pt x="540328" y="2678095"/>
                </a:lnTo>
                <a:lnTo>
                  <a:pt x="480293" y="2616446"/>
                </a:lnTo>
                <a:lnTo>
                  <a:pt x="420258" y="2617525"/>
                </a:lnTo>
                <a:lnTo>
                  <a:pt x="360223" y="2556930"/>
                </a:lnTo>
                <a:lnTo>
                  <a:pt x="300188" y="2522217"/>
                </a:lnTo>
                <a:lnTo>
                  <a:pt x="240140" y="2516562"/>
                </a:lnTo>
                <a:lnTo>
                  <a:pt x="180105" y="2501647"/>
                </a:lnTo>
                <a:lnTo>
                  <a:pt x="120070" y="2520303"/>
                </a:lnTo>
                <a:lnTo>
                  <a:pt x="60035" y="2523811"/>
                </a:lnTo>
                <a:lnTo>
                  <a:pt x="0" y="2562928"/>
                </a:lnTo>
                <a:lnTo>
                  <a:pt x="0" y="2552796"/>
                </a:lnTo>
              </a:path>
            </a:pathLst>
          </a:custGeom>
          <a:ln w="11778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1" name="object 41"/>
          <p:cNvSpPr/>
          <p:nvPr/>
        </p:nvSpPr>
        <p:spPr>
          <a:xfrm>
            <a:off x="1729330" y="2188040"/>
            <a:ext cx="6363970" cy="3662045"/>
          </a:xfrm>
          <a:custGeom>
            <a:avLst/>
            <a:gdLst/>
            <a:ahLst/>
            <a:cxnLst/>
            <a:rect l="l" t="t" r="r" b="b"/>
            <a:pathLst>
              <a:path w="6363970" h="3662045">
                <a:moveTo>
                  <a:pt x="626845" y="3584884"/>
                </a:moveTo>
                <a:lnTo>
                  <a:pt x="600400" y="3584884"/>
                </a:lnTo>
                <a:lnTo>
                  <a:pt x="660350" y="3661854"/>
                </a:lnTo>
                <a:lnTo>
                  <a:pt x="688053" y="3629005"/>
                </a:lnTo>
                <a:lnTo>
                  <a:pt x="660350" y="3629005"/>
                </a:lnTo>
                <a:lnTo>
                  <a:pt x="626845" y="3584884"/>
                </a:lnTo>
                <a:close/>
              </a:path>
              <a:path w="6363970" h="3662045">
                <a:moveTo>
                  <a:pt x="316520" y="3472035"/>
                </a:moveTo>
                <a:lnTo>
                  <a:pt x="180105" y="3472035"/>
                </a:lnTo>
                <a:lnTo>
                  <a:pt x="240140" y="3486865"/>
                </a:lnTo>
                <a:lnTo>
                  <a:pt x="300188" y="3492102"/>
                </a:lnTo>
                <a:lnTo>
                  <a:pt x="360223" y="3525736"/>
                </a:lnTo>
                <a:lnTo>
                  <a:pt x="420258" y="3589569"/>
                </a:lnTo>
                <a:lnTo>
                  <a:pt x="480293" y="3589716"/>
                </a:lnTo>
                <a:lnTo>
                  <a:pt x="540328" y="3651685"/>
                </a:lnTo>
                <a:lnTo>
                  <a:pt x="573729" y="3614543"/>
                </a:lnTo>
                <a:lnTo>
                  <a:pt x="540328" y="3614543"/>
                </a:lnTo>
                <a:lnTo>
                  <a:pt x="483747" y="3555065"/>
                </a:lnTo>
                <a:lnTo>
                  <a:pt x="420258" y="3555065"/>
                </a:lnTo>
                <a:lnTo>
                  <a:pt x="360223" y="3494519"/>
                </a:lnTo>
                <a:lnTo>
                  <a:pt x="316520" y="3472035"/>
                </a:lnTo>
                <a:close/>
              </a:path>
              <a:path w="6363970" h="3662045">
                <a:moveTo>
                  <a:pt x="780494" y="3467288"/>
                </a:moveTo>
                <a:lnTo>
                  <a:pt x="720422" y="3554807"/>
                </a:lnTo>
                <a:lnTo>
                  <a:pt x="660350" y="3629005"/>
                </a:lnTo>
                <a:lnTo>
                  <a:pt x="688053" y="3629005"/>
                </a:lnTo>
                <a:lnTo>
                  <a:pt x="720422" y="3590624"/>
                </a:lnTo>
                <a:lnTo>
                  <a:pt x="780494" y="3506392"/>
                </a:lnTo>
                <a:lnTo>
                  <a:pt x="978969" y="3506392"/>
                </a:lnTo>
                <a:lnTo>
                  <a:pt x="1003973" y="3487588"/>
                </a:lnTo>
                <a:lnTo>
                  <a:pt x="840566" y="3487588"/>
                </a:lnTo>
                <a:lnTo>
                  <a:pt x="780494" y="3467288"/>
                </a:lnTo>
                <a:close/>
              </a:path>
              <a:path w="6363970" h="3662045">
                <a:moveTo>
                  <a:pt x="1831048" y="3404730"/>
                </a:moveTo>
                <a:lnTo>
                  <a:pt x="1741032" y="3404730"/>
                </a:lnTo>
                <a:lnTo>
                  <a:pt x="1801104" y="3480253"/>
                </a:lnTo>
                <a:lnTo>
                  <a:pt x="1861176" y="3512734"/>
                </a:lnTo>
                <a:lnTo>
                  <a:pt x="1921125" y="3538432"/>
                </a:lnTo>
                <a:lnTo>
                  <a:pt x="1981197" y="3569048"/>
                </a:lnTo>
                <a:lnTo>
                  <a:pt x="2041269" y="3622614"/>
                </a:lnTo>
                <a:lnTo>
                  <a:pt x="2101341" y="3613942"/>
                </a:lnTo>
                <a:lnTo>
                  <a:pt x="2161290" y="3532446"/>
                </a:lnTo>
                <a:lnTo>
                  <a:pt x="2181082" y="3512194"/>
                </a:lnTo>
                <a:lnTo>
                  <a:pt x="2041269" y="3512194"/>
                </a:lnTo>
                <a:lnTo>
                  <a:pt x="1981197" y="3466601"/>
                </a:lnTo>
                <a:lnTo>
                  <a:pt x="1921125" y="3444927"/>
                </a:lnTo>
                <a:lnTo>
                  <a:pt x="1861176" y="3418873"/>
                </a:lnTo>
                <a:lnTo>
                  <a:pt x="1831048" y="3404730"/>
                </a:lnTo>
                <a:close/>
              </a:path>
              <a:path w="6363970" h="3662045">
                <a:moveTo>
                  <a:pt x="600400" y="3550060"/>
                </a:moveTo>
                <a:lnTo>
                  <a:pt x="540328" y="3614543"/>
                </a:lnTo>
                <a:lnTo>
                  <a:pt x="573729" y="3614543"/>
                </a:lnTo>
                <a:lnTo>
                  <a:pt x="600400" y="3584884"/>
                </a:lnTo>
                <a:lnTo>
                  <a:pt x="626845" y="3584884"/>
                </a:lnTo>
                <a:lnTo>
                  <a:pt x="600400" y="3550060"/>
                </a:lnTo>
                <a:close/>
              </a:path>
              <a:path w="6363970" h="3662045">
                <a:moveTo>
                  <a:pt x="480293" y="3551434"/>
                </a:moveTo>
                <a:lnTo>
                  <a:pt x="420258" y="3555065"/>
                </a:lnTo>
                <a:lnTo>
                  <a:pt x="483747" y="3555065"/>
                </a:lnTo>
                <a:lnTo>
                  <a:pt x="480293" y="3551434"/>
                </a:lnTo>
                <a:close/>
              </a:path>
              <a:path w="6363970" h="3662045">
                <a:moveTo>
                  <a:pt x="180105" y="3447171"/>
                </a:moveTo>
                <a:lnTo>
                  <a:pt x="120070" y="3467607"/>
                </a:lnTo>
                <a:lnTo>
                  <a:pt x="60035" y="3475359"/>
                </a:lnTo>
                <a:lnTo>
                  <a:pt x="0" y="3518708"/>
                </a:lnTo>
                <a:lnTo>
                  <a:pt x="0" y="3534825"/>
                </a:lnTo>
                <a:lnTo>
                  <a:pt x="60035" y="3495120"/>
                </a:lnTo>
                <a:lnTo>
                  <a:pt x="120070" y="3490606"/>
                </a:lnTo>
                <a:lnTo>
                  <a:pt x="180105" y="3472035"/>
                </a:lnTo>
                <a:lnTo>
                  <a:pt x="316520" y="3472035"/>
                </a:lnTo>
                <a:lnTo>
                  <a:pt x="300188" y="3463633"/>
                </a:lnTo>
                <a:lnTo>
                  <a:pt x="240140" y="3460995"/>
                </a:lnTo>
                <a:lnTo>
                  <a:pt x="180105" y="3447171"/>
                </a:lnTo>
                <a:close/>
              </a:path>
              <a:path w="6363970" h="3662045">
                <a:moveTo>
                  <a:pt x="978969" y="3506392"/>
                </a:moveTo>
                <a:lnTo>
                  <a:pt x="780494" y="3506392"/>
                </a:lnTo>
                <a:lnTo>
                  <a:pt x="840566" y="3532127"/>
                </a:lnTo>
                <a:lnTo>
                  <a:pt x="900515" y="3520351"/>
                </a:lnTo>
                <a:lnTo>
                  <a:pt x="960587" y="3520216"/>
                </a:lnTo>
                <a:lnTo>
                  <a:pt x="978969" y="3506392"/>
                </a:lnTo>
                <a:close/>
              </a:path>
              <a:path w="6363970" h="3662045">
                <a:moveTo>
                  <a:pt x="2281434" y="3299683"/>
                </a:moveTo>
                <a:lnTo>
                  <a:pt x="2221362" y="3342222"/>
                </a:lnTo>
                <a:lnTo>
                  <a:pt x="2161290" y="3397150"/>
                </a:lnTo>
                <a:lnTo>
                  <a:pt x="2101341" y="3488239"/>
                </a:lnTo>
                <a:lnTo>
                  <a:pt x="2041269" y="3512194"/>
                </a:lnTo>
                <a:lnTo>
                  <a:pt x="2181082" y="3512194"/>
                </a:lnTo>
                <a:lnTo>
                  <a:pt x="2221362" y="3470980"/>
                </a:lnTo>
                <a:lnTo>
                  <a:pt x="2281434" y="3445479"/>
                </a:lnTo>
                <a:lnTo>
                  <a:pt x="2341506" y="3438904"/>
                </a:lnTo>
                <a:lnTo>
                  <a:pt x="2401455" y="3354770"/>
                </a:lnTo>
                <a:lnTo>
                  <a:pt x="2461527" y="3324743"/>
                </a:lnTo>
                <a:lnTo>
                  <a:pt x="2488887" y="3309631"/>
                </a:lnTo>
                <a:lnTo>
                  <a:pt x="2341506" y="3309631"/>
                </a:lnTo>
                <a:lnTo>
                  <a:pt x="2281434" y="3299683"/>
                </a:lnTo>
                <a:close/>
              </a:path>
              <a:path w="6363970" h="3662045">
                <a:moveTo>
                  <a:pt x="1140680" y="3339389"/>
                </a:moveTo>
                <a:lnTo>
                  <a:pt x="1080608" y="3414678"/>
                </a:lnTo>
                <a:lnTo>
                  <a:pt x="1020659" y="3422296"/>
                </a:lnTo>
                <a:lnTo>
                  <a:pt x="960587" y="3470624"/>
                </a:lnTo>
                <a:lnTo>
                  <a:pt x="900515" y="3473225"/>
                </a:lnTo>
                <a:lnTo>
                  <a:pt x="840566" y="3487588"/>
                </a:lnTo>
                <a:lnTo>
                  <a:pt x="1003973" y="3487588"/>
                </a:lnTo>
                <a:lnTo>
                  <a:pt x="1020659" y="3475040"/>
                </a:lnTo>
                <a:lnTo>
                  <a:pt x="1080608" y="3470526"/>
                </a:lnTo>
                <a:lnTo>
                  <a:pt x="1140680" y="3398941"/>
                </a:lnTo>
                <a:lnTo>
                  <a:pt x="1818715" y="3398941"/>
                </a:lnTo>
                <a:lnTo>
                  <a:pt x="1801104" y="3390673"/>
                </a:lnTo>
                <a:lnTo>
                  <a:pt x="1791568" y="3379585"/>
                </a:lnTo>
                <a:lnTo>
                  <a:pt x="1200752" y="3379585"/>
                </a:lnTo>
                <a:lnTo>
                  <a:pt x="1140680" y="3339389"/>
                </a:lnTo>
                <a:close/>
              </a:path>
              <a:path w="6363970" h="3662045">
                <a:moveTo>
                  <a:pt x="1818715" y="3398941"/>
                </a:moveTo>
                <a:lnTo>
                  <a:pt x="1140680" y="3398941"/>
                </a:lnTo>
                <a:lnTo>
                  <a:pt x="1200752" y="3438131"/>
                </a:lnTo>
                <a:lnTo>
                  <a:pt x="1260824" y="3414041"/>
                </a:lnTo>
                <a:lnTo>
                  <a:pt x="1320773" y="3413354"/>
                </a:lnTo>
                <a:lnTo>
                  <a:pt x="1681083" y="3413354"/>
                </a:lnTo>
                <a:lnTo>
                  <a:pt x="1741032" y="3404730"/>
                </a:lnTo>
                <a:lnTo>
                  <a:pt x="1831048" y="3404730"/>
                </a:lnTo>
                <a:lnTo>
                  <a:pt x="1818715" y="3398941"/>
                </a:lnTo>
                <a:close/>
              </a:path>
              <a:path w="6363970" h="3662045">
                <a:moveTo>
                  <a:pt x="1681083" y="3413354"/>
                </a:moveTo>
                <a:lnTo>
                  <a:pt x="1320773" y="3413354"/>
                </a:lnTo>
                <a:lnTo>
                  <a:pt x="1380845" y="3433114"/>
                </a:lnTo>
                <a:lnTo>
                  <a:pt x="1440917" y="3428098"/>
                </a:lnTo>
                <a:lnTo>
                  <a:pt x="1569067" y="3428098"/>
                </a:lnTo>
                <a:lnTo>
                  <a:pt x="1621011" y="3417046"/>
                </a:lnTo>
                <a:lnTo>
                  <a:pt x="1681083" y="3413354"/>
                </a:lnTo>
                <a:close/>
              </a:path>
              <a:path w="6363970" h="3662045">
                <a:moveTo>
                  <a:pt x="1569067" y="3428098"/>
                </a:moveTo>
                <a:lnTo>
                  <a:pt x="1440917" y="3428098"/>
                </a:lnTo>
                <a:lnTo>
                  <a:pt x="1500866" y="3429459"/>
                </a:lnTo>
                <a:lnTo>
                  <a:pt x="1560939" y="3429827"/>
                </a:lnTo>
                <a:lnTo>
                  <a:pt x="1569067" y="3428098"/>
                </a:lnTo>
                <a:close/>
              </a:path>
              <a:path w="6363970" h="3662045">
                <a:moveTo>
                  <a:pt x="1260824" y="3358965"/>
                </a:moveTo>
                <a:lnTo>
                  <a:pt x="1200752" y="3379585"/>
                </a:lnTo>
                <a:lnTo>
                  <a:pt x="1791568" y="3379585"/>
                </a:lnTo>
                <a:lnTo>
                  <a:pt x="1789448" y="3377119"/>
                </a:lnTo>
                <a:lnTo>
                  <a:pt x="1380845" y="3377119"/>
                </a:lnTo>
                <a:lnTo>
                  <a:pt x="1320773" y="3360646"/>
                </a:lnTo>
                <a:lnTo>
                  <a:pt x="1260824" y="3358965"/>
                </a:lnTo>
                <a:close/>
              </a:path>
              <a:path w="6363970" h="3662045">
                <a:moveTo>
                  <a:pt x="1741032" y="3320818"/>
                </a:moveTo>
                <a:lnTo>
                  <a:pt x="1681083" y="3336236"/>
                </a:lnTo>
                <a:lnTo>
                  <a:pt x="1621011" y="3339658"/>
                </a:lnTo>
                <a:lnTo>
                  <a:pt x="1560939" y="3363847"/>
                </a:lnTo>
                <a:lnTo>
                  <a:pt x="1500866" y="3367723"/>
                </a:lnTo>
                <a:lnTo>
                  <a:pt x="1440917" y="3369686"/>
                </a:lnTo>
                <a:lnTo>
                  <a:pt x="1380845" y="3377119"/>
                </a:lnTo>
                <a:lnTo>
                  <a:pt x="1789448" y="3377119"/>
                </a:lnTo>
                <a:lnTo>
                  <a:pt x="1741032" y="3320818"/>
                </a:lnTo>
                <a:close/>
              </a:path>
              <a:path w="6363970" h="3662045">
                <a:moveTo>
                  <a:pt x="2608177" y="3291563"/>
                </a:moveTo>
                <a:lnTo>
                  <a:pt x="2521600" y="3291563"/>
                </a:lnTo>
                <a:lnTo>
                  <a:pt x="2581549" y="3334507"/>
                </a:lnTo>
                <a:lnTo>
                  <a:pt x="2608177" y="3291563"/>
                </a:lnTo>
                <a:close/>
              </a:path>
              <a:path w="6363970" h="3662045">
                <a:moveTo>
                  <a:pt x="2521600" y="3119223"/>
                </a:moveTo>
                <a:lnTo>
                  <a:pt x="2461527" y="3156917"/>
                </a:lnTo>
                <a:lnTo>
                  <a:pt x="2401455" y="3209748"/>
                </a:lnTo>
                <a:lnTo>
                  <a:pt x="2341506" y="3309631"/>
                </a:lnTo>
                <a:lnTo>
                  <a:pt x="2488887" y="3309631"/>
                </a:lnTo>
                <a:lnTo>
                  <a:pt x="2521600" y="3291563"/>
                </a:lnTo>
                <a:lnTo>
                  <a:pt x="2608177" y="3291563"/>
                </a:lnTo>
                <a:lnTo>
                  <a:pt x="2641621" y="3237629"/>
                </a:lnTo>
                <a:lnTo>
                  <a:pt x="2701693" y="3172250"/>
                </a:lnTo>
                <a:lnTo>
                  <a:pt x="2709544" y="3155629"/>
                </a:lnTo>
                <a:lnTo>
                  <a:pt x="2581549" y="3155629"/>
                </a:lnTo>
                <a:lnTo>
                  <a:pt x="2521600" y="3119223"/>
                </a:lnTo>
                <a:close/>
              </a:path>
              <a:path w="6363970" h="3662045">
                <a:moveTo>
                  <a:pt x="2761765" y="2834587"/>
                </a:moveTo>
                <a:lnTo>
                  <a:pt x="2701693" y="2967920"/>
                </a:lnTo>
                <a:lnTo>
                  <a:pt x="2641621" y="3052557"/>
                </a:lnTo>
                <a:lnTo>
                  <a:pt x="2581549" y="3155629"/>
                </a:lnTo>
                <a:lnTo>
                  <a:pt x="2709544" y="3155629"/>
                </a:lnTo>
                <a:lnTo>
                  <a:pt x="2761765" y="3045074"/>
                </a:lnTo>
                <a:lnTo>
                  <a:pt x="2867016" y="3045074"/>
                </a:lnTo>
                <a:lnTo>
                  <a:pt x="2881786" y="3035212"/>
                </a:lnTo>
                <a:lnTo>
                  <a:pt x="2941858" y="3000058"/>
                </a:lnTo>
                <a:lnTo>
                  <a:pt x="3001807" y="2891993"/>
                </a:lnTo>
                <a:lnTo>
                  <a:pt x="3036217" y="2855807"/>
                </a:lnTo>
                <a:lnTo>
                  <a:pt x="2821714" y="2855807"/>
                </a:lnTo>
                <a:lnTo>
                  <a:pt x="2761765" y="2834587"/>
                </a:lnTo>
                <a:close/>
              </a:path>
              <a:path w="6363970" h="3662045">
                <a:moveTo>
                  <a:pt x="2867016" y="3045074"/>
                </a:moveTo>
                <a:lnTo>
                  <a:pt x="2761765" y="3045074"/>
                </a:lnTo>
                <a:lnTo>
                  <a:pt x="2821714" y="3075323"/>
                </a:lnTo>
                <a:lnTo>
                  <a:pt x="2867016" y="3045074"/>
                </a:lnTo>
                <a:close/>
              </a:path>
              <a:path w="6363970" h="3662045">
                <a:moveTo>
                  <a:pt x="3782375" y="905488"/>
                </a:moveTo>
                <a:lnTo>
                  <a:pt x="3722303" y="1117938"/>
                </a:lnTo>
                <a:lnTo>
                  <a:pt x="3662231" y="1177796"/>
                </a:lnTo>
                <a:lnTo>
                  <a:pt x="3602282" y="1300826"/>
                </a:lnTo>
                <a:lnTo>
                  <a:pt x="3542210" y="1478563"/>
                </a:lnTo>
                <a:lnTo>
                  <a:pt x="3482138" y="1665376"/>
                </a:lnTo>
                <a:lnTo>
                  <a:pt x="3422066" y="1827412"/>
                </a:lnTo>
                <a:lnTo>
                  <a:pt x="3362116" y="1918550"/>
                </a:lnTo>
                <a:lnTo>
                  <a:pt x="3302044" y="1932288"/>
                </a:lnTo>
                <a:lnTo>
                  <a:pt x="3241972" y="2065989"/>
                </a:lnTo>
                <a:lnTo>
                  <a:pt x="3182023" y="2116035"/>
                </a:lnTo>
                <a:lnTo>
                  <a:pt x="3121951" y="2339770"/>
                </a:lnTo>
                <a:lnTo>
                  <a:pt x="3061879" y="2553815"/>
                </a:lnTo>
                <a:lnTo>
                  <a:pt x="3001807" y="2630969"/>
                </a:lnTo>
                <a:lnTo>
                  <a:pt x="2941858" y="2763811"/>
                </a:lnTo>
                <a:lnTo>
                  <a:pt x="2881786" y="2806497"/>
                </a:lnTo>
                <a:lnTo>
                  <a:pt x="2821714" y="2855807"/>
                </a:lnTo>
                <a:lnTo>
                  <a:pt x="3036217" y="2855807"/>
                </a:lnTo>
                <a:lnTo>
                  <a:pt x="3061879" y="2828822"/>
                </a:lnTo>
                <a:lnTo>
                  <a:pt x="3121951" y="2630846"/>
                </a:lnTo>
                <a:lnTo>
                  <a:pt x="3182023" y="2419623"/>
                </a:lnTo>
                <a:lnTo>
                  <a:pt x="3241972" y="2383806"/>
                </a:lnTo>
                <a:lnTo>
                  <a:pt x="3302044" y="2264456"/>
                </a:lnTo>
                <a:lnTo>
                  <a:pt x="3362116" y="2258691"/>
                </a:lnTo>
                <a:lnTo>
                  <a:pt x="3422066" y="2181046"/>
                </a:lnTo>
                <a:lnTo>
                  <a:pt x="3482138" y="2033852"/>
                </a:lnTo>
                <a:lnTo>
                  <a:pt x="3542210" y="1867891"/>
                </a:lnTo>
                <a:lnTo>
                  <a:pt x="3602282" y="1712846"/>
                </a:lnTo>
                <a:lnTo>
                  <a:pt x="3662231" y="1608952"/>
                </a:lnTo>
                <a:lnTo>
                  <a:pt x="3722303" y="1563813"/>
                </a:lnTo>
                <a:lnTo>
                  <a:pt x="3782375" y="1378103"/>
                </a:lnTo>
                <a:lnTo>
                  <a:pt x="4442452" y="1378103"/>
                </a:lnTo>
                <a:lnTo>
                  <a:pt x="4442799" y="1377490"/>
                </a:lnTo>
                <a:lnTo>
                  <a:pt x="4502748" y="1361666"/>
                </a:lnTo>
                <a:lnTo>
                  <a:pt x="4562820" y="1312234"/>
                </a:lnTo>
                <a:lnTo>
                  <a:pt x="4622892" y="1294202"/>
                </a:lnTo>
                <a:lnTo>
                  <a:pt x="4682841" y="1289664"/>
                </a:lnTo>
                <a:lnTo>
                  <a:pt x="4745596" y="1289664"/>
                </a:lnTo>
                <a:lnTo>
                  <a:pt x="4802200" y="1183562"/>
                </a:lnTo>
                <a:lnTo>
                  <a:pt x="3902396" y="1183562"/>
                </a:lnTo>
                <a:lnTo>
                  <a:pt x="3842324" y="1136582"/>
                </a:lnTo>
                <a:lnTo>
                  <a:pt x="3782375" y="905488"/>
                </a:lnTo>
                <a:close/>
              </a:path>
              <a:path w="6363970" h="3662045">
                <a:moveTo>
                  <a:pt x="4442452" y="1378103"/>
                </a:moveTo>
                <a:lnTo>
                  <a:pt x="3782375" y="1378103"/>
                </a:lnTo>
                <a:lnTo>
                  <a:pt x="3842324" y="1622322"/>
                </a:lnTo>
                <a:lnTo>
                  <a:pt x="3902396" y="1658385"/>
                </a:lnTo>
                <a:lnTo>
                  <a:pt x="3962468" y="1624653"/>
                </a:lnTo>
                <a:lnTo>
                  <a:pt x="4022540" y="1585892"/>
                </a:lnTo>
                <a:lnTo>
                  <a:pt x="4082489" y="1470958"/>
                </a:lnTo>
                <a:lnTo>
                  <a:pt x="4176027" y="1470958"/>
                </a:lnTo>
                <a:lnTo>
                  <a:pt x="4202633" y="1403862"/>
                </a:lnTo>
                <a:lnTo>
                  <a:pt x="4427902" y="1403862"/>
                </a:lnTo>
                <a:lnTo>
                  <a:pt x="4442452" y="1378103"/>
                </a:lnTo>
                <a:close/>
              </a:path>
              <a:path w="6363970" h="3662045">
                <a:moveTo>
                  <a:pt x="4176027" y="1470958"/>
                </a:moveTo>
                <a:lnTo>
                  <a:pt x="4082489" y="1470958"/>
                </a:lnTo>
                <a:lnTo>
                  <a:pt x="4142561" y="1555349"/>
                </a:lnTo>
                <a:lnTo>
                  <a:pt x="4176027" y="1470958"/>
                </a:lnTo>
                <a:close/>
              </a:path>
              <a:path w="6363970" h="3662045">
                <a:moveTo>
                  <a:pt x="4427902" y="1403862"/>
                </a:moveTo>
                <a:lnTo>
                  <a:pt x="4202633" y="1403862"/>
                </a:lnTo>
                <a:lnTo>
                  <a:pt x="4262583" y="1468627"/>
                </a:lnTo>
                <a:lnTo>
                  <a:pt x="4322655" y="1547008"/>
                </a:lnTo>
                <a:lnTo>
                  <a:pt x="4382727" y="1483837"/>
                </a:lnTo>
                <a:lnTo>
                  <a:pt x="4427902" y="1403862"/>
                </a:lnTo>
                <a:close/>
              </a:path>
              <a:path w="6363970" h="3662045">
                <a:moveTo>
                  <a:pt x="6363875" y="1030234"/>
                </a:moveTo>
                <a:lnTo>
                  <a:pt x="6183782" y="1030234"/>
                </a:lnTo>
                <a:lnTo>
                  <a:pt x="6243854" y="1306100"/>
                </a:lnTo>
                <a:lnTo>
                  <a:pt x="6303926" y="1285371"/>
                </a:lnTo>
                <a:lnTo>
                  <a:pt x="6363875" y="1231032"/>
                </a:lnTo>
                <a:lnTo>
                  <a:pt x="6363875" y="1030234"/>
                </a:lnTo>
                <a:close/>
              </a:path>
              <a:path w="6363970" h="3662045">
                <a:moveTo>
                  <a:pt x="4745596" y="1289664"/>
                </a:moveTo>
                <a:lnTo>
                  <a:pt x="4682841" y="1289664"/>
                </a:lnTo>
                <a:lnTo>
                  <a:pt x="4742913" y="1294693"/>
                </a:lnTo>
                <a:lnTo>
                  <a:pt x="4745596" y="1289664"/>
                </a:lnTo>
                <a:close/>
              </a:path>
              <a:path w="6363970" h="3662045">
                <a:moveTo>
                  <a:pt x="6363875" y="982028"/>
                </a:moveTo>
                <a:lnTo>
                  <a:pt x="6003689" y="982028"/>
                </a:lnTo>
                <a:lnTo>
                  <a:pt x="6063761" y="1231400"/>
                </a:lnTo>
                <a:lnTo>
                  <a:pt x="6123833" y="1111436"/>
                </a:lnTo>
                <a:lnTo>
                  <a:pt x="6183782" y="1030234"/>
                </a:lnTo>
                <a:lnTo>
                  <a:pt x="6363875" y="1030234"/>
                </a:lnTo>
                <a:lnTo>
                  <a:pt x="6363875" y="982028"/>
                </a:lnTo>
                <a:close/>
              </a:path>
              <a:path w="6363970" h="3662045">
                <a:moveTo>
                  <a:pt x="5280993" y="1013798"/>
                </a:moveTo>
                <a:lnTo>
                  <a:pt x="4923006" y="1013798"/>
                </a:lnTo>
                <a:lnTo>
                  <a:pt x="4983078" y="1108983"/>
                </a:lnTo>
                <a:lnTo>
                  <a:pt x="5043150" y="1191780"/>
                </a:lnTo>
                <a:lnTo>
                  <a:pt x="5103100" y="1105917"/>
                </a:lnTo>
                <a:lnTo>
                  <a:pt x="5163172" y="1030234"/>
                </a:lnTo>
                <a:lnTo>
                  <a:pt x="5270260" y="1030234"/>
                </a:lnTo>
                <a:lnTo>
                  <a:pt x="5280993" y="1013798"/>
                </a:lnTo>
                <a:close/>
              </a:path>
              <a:path w="6363970" h="3662045">
                <a:moveTo>
                  <a:pt x="4082489" y="937748"/>
                </a:moveTo>
                <a:lnTo>
                  <a:pt x="4022540" y="1071939"/>
                </a:lnTo>
                <a:lnTo>
                  <a:pt x="3962468" y="1133393"/>
                </a:lnTo>
                <a:lnTo>
                  <a:pt x="3902396" y="1183562"/>
                </a:lnTo>
                <a:lnTo>
                  <a:pt x="4802200" y="1183562"/>
                </a:lnTo>
                <a:lnTo>
                  <a:pt x="4802985" y="1182090"/>
                </a:lnTo>
                <a:lnTo>
                  <a:pt x="4863057" y="1023611"/>
                </a:lnTo>
                <a:lnTo>
                  <a:pt x="4923006" y="1013798"/>
                </a:lnTo>
                <a:lnTo>
                  <a:pt x="5280993" y="1013798"/>
                </a:lnTo>
                <a:lnTo>
                  <a:pt x="5283316" y="1010241"/>
                </a:lnTo>
                <a:lnTo>
                  <a:pt x="5442071" y="1010241"/>
                </a:lnTo>
                <a:lnTo>
                  <a:pt x="5449568" y="1000673"/>
                </a:lnTo>
                <a:lnTo>
                  <a:pt x="4142561" y="1000673"/>
                </a:lnTo>
                <a:lnTo>
                  <a:pt x="4082489" y="937748"/>
                </a:lnTo>
                <a:close/>
              </a:path>
              <a:path w="6363970" h="3662045">
                <a:moveTo>
                  <a:pt x="5984455" y="1018827"/>
                </a:moveTo>
                <a:lnTo>
                  <a:pt x="5703574" y="1018827"/>
                </a:lnTo>
                <a:lnTo>
                  <a:pt x="5763523" y="1042869"/>
                </a:lnTo>
                <a:lnTo>
                  <a:pt x="5823595" y="1142961"/>
                </a:lnTo>
                <a:lnTo>
                  <a:pt x="5883667" y="1022139"/>
                </a:lnTo>
                <a:lnTo>
                  <a:pt x="5982724" y="1022139"/>
                </a:lnTo>
                <a:lnTo>
                  <a:pt x="5984455" y="1018827"/>
                </a:lnTo>
                <a:close/>
              </a:path>
              <a:path w="6363970" h="3662045">
                <a:moveTo>
                  <a:pt x="6003176" y="983010"/>
                </a:moveTo>
                <a:lnTo>
                  <a:pt x="5463409" y="983010"/>
                </a:lnTo>
                <a:lnTo>
                  <a:pt x="5523358" y="1113890"/>
                </a:lnTo>
                <a:lnTo>
                  <a:pt x="5583430" y="1045199"/>
                </a:lnTo>
                <a:lnTo>
                  <a:pt x="5654652" y="1045199"/>
                </a:lnTo>
                <a:lnTo>
                  <a:pt x="5703574" y="1018827"/>
                </a:lnTo>
                <a:lnTo>
                  <a:pt x="5984455" y="1018827"/>
                </a:lnTo>
                <a:lnTo>
                  <a:pt x="6003176" y="983010"/>
                </a:lnTo>
                <a:close/>
              </a:path>
              <a:path w="6363970" h="3662045">
                <a:moveTo>
                  <a:pt x="5270260" y="1030234"/>
                </a:moveTo>
                <a:lnTo>
                  <a:pt x="5163172" y="1030234"/>
                </a:lnTo>
                <a:lnTo>
                  <a:pt x="5223244" y="1102237"/>
                </a:lnTo>
                <a:lnTo>
                  <a:pt x="5270260" y="1030234"/>
                </a:lnTo>
                <a:close/>
              </a:path>
              <a:path w="6363970" h="3662045">
                <a:moveTo>
                  <a:pt x="5982724" y="1022139"/>
                </a:moveTo>
                <a:lnTo>
                  <a:pt x="5883667" y="1022139"/>
                </a:lnTo>
                <a:lnTo>
                  <a:pt x="5943617" y="1096962"/>
                </a:lnTo>
                <a:lnTo>
                  <a:pt x="5982724" y="1022139"/>
                </a:lnTo>
                <a:close/>
              </a:path>
              <a:path w="6363970" h="3662045">
                <a:moveTo>
                  <a:pt x="5442071" y="1010241"/>
                </a:moveTo>
                <a:lnTo>
                  <a:pt x="5343265" y="1010241"/>
                </a:lnTo>
                <a:lnTo>
                  <a:pt x="5403337" y="1059673"/>
                </a:lnTo>
                <a:lnTo>
                  <a:pt x="5442071" y="1010241"/>
                </a:lnTo>
                <a:close/>
              </a:path>
              <a:path w="6363970" h="3662045">
                <a:moveTo>
                  <a:pt x="5654652" y="1045199"/>
                </a:moveTo>
                <a:lnTo>
                  <a:pt x="5583430" y="1045199"/>
                </a:lnTo>
                <a:lnTo>
                  <a:pt x="5643502" y="1051210"/>
                </a:lnTo>
                <a:lnTo>
                  <a:pt x="5654652" y="1045199"/>
                </a:lnTo>
                <a:close/>
              </a:path>
              <a:path w="6363970" h="3662045">
                <a:moveTo>
                  <a:pt x="4202633" y="824776"/>
                </a:moveTo>
                <a:lnTo>
                  <a:pt x="4142561" y="1000673"/>
                </a:lnTo>
                <a:lnTo>
                  <a:pt x="5449568" y="1000673"/>
                </a:lnTo>
                <a:lnTo>
                  <a:pt x="5463409" y="983010"/>
                </a:lnTo>
                <a:lnTo>
                  <a:pt x="6003176" y="983010"/>
                </a:lnTo>
                <a:lnTo>
                  <a:pt x="6003689" y="982028"/>
                </a:lnTo>
                <a:lnTo>
                  <a:pt x="6363875" y="982028"/>
                </a:lnTo>
                <a:lnTo>
                  <a:pt x="6363875" y="943635"/>
                </a:lnTo>
                <a:lnTo>
                  <a:pt x="4322655" y="943635"/>
                </a:lnTo>
                <a:lnTo>
                  <a:pt x="4262583" y="874086"/>
                </a:lnTo>
                <a:lnTo>
                  <a:pt x="4202633" y="824776"/>
                </a:lnTo>
                <a:close/>
              </a:path>
              <a:path w="6363970" h="3662045">
                <a:moveTo>
                  <a:pt x="4923006" y="227537"/>
                </a:moveTo>
                <a:lnTo>
                  <a:pt x="4863057" y="242011"/>
                </a:lnTo>
                <a:lnTo>
                  <a:pt x="4802985" y="417049"/>
                </a:lnTo>
                <a:lnTo>
                  <a:pt x="4742913" y="547316"/>
                </a:lnTo>
                <a:lnTo>
                  <a:pt x="4682841" y="561544"/>
                </a:lnTo>
                <a:lnTo>
                  <a:pt x="4622892" y="578104"/>
                </a:lnTo>
                <a:lnTo>
                  <a:pt x="4562820" y="616497"/>
                </a:lnTo>
                <a:lnTo>
                  <a:pt x="4502748" y="682857"/>
                </a:lnTo>
                <a:lnTo>
                  <a:pt x="4442799" y="725911"/>
                </a:lnTo>
                <a:lnTo>
                  <a:pt x="4382727" y="860103"/>
                </a:lnTo>
                <a:lnTo>
                  <a:pt x="4322655" y="943635"/>
                </a:lnTo>
                <a:lnTo>
                  <a:pt x="6363875" y="943635"/>
                </a:lnTo>
                <a:lnTo>
                  <a:pt x="6363875" y="421342"/>
                </a:lnTo>
                <a:lnTo>
                  <a:pt x="5043150" y="421342"/>
                </a:lnTo>
                <a:lnTo>
                  <a:pt x="4983078" y="332903"/>
                </a:lnTo>
                <a:lnTo>
                  <a:pt x="4923006" y="227537"/>
                </a:lnTo>
                <a:close/>
              </a:path>
              <a:path w="6363970" h="3662045">
                <a:moveTo>
                  <a:pt x="5163172" y="230358"/>
                </a:moveTo>
                <a:lnTo>
                  <a:pt x="5103100" y="319410"/>
                </a:lnTo>
                <a:lnTo>
                  <a:pt x="5043150" y="421342"/>
                </a:lnTo>
                <a:lnTo>
                  <a:pt x="6363875" y="421342"/>
                </a:lnTo>
                <a:lnTo>
                  <a:pt x="6363875" y="362219"/>
                </a:lnTo>
                <a:lnTo>
                  <a:pt x="6243854" y="362219"/>
                </a:lnTo>
                <a:lnTo>
                  <a:pt x="6232387" y="303710"/>
                </a:lnTo>
                <a:lnTo>
                  <a:pt x="5223244" y="303710"/>
                </a:lnTo>
                <a:lnTo>
                  <a:pt x="5163172" y="230358"/>
                </a:lnTo>
                <a:close/>
              </a:path>
              <a:path w="6363970" h="3662045">
                <a:moveTo>
                  <a:pt x="6363875" y="274271"/>
                </a:moveTo>
                <a:lnTo>
                  <a:pt x="6303926" y="328487"/>
                </a:lnTo>
                <a:lnTo>
                  <a:pt x="6243854" y="362219"/>
                </a:lnTo>
                <a:lnTo>
                  <a:pt x="6363875" y="362219"/>
                </a:lnTo>
                <a:lnTo>
                  <a:pt x="6363875" y="274271"/>
                </a:lnTo>
                <a:close/>
              </a:path>
              <a:path w="6363970" h="3662045">
                <a:moveTo>
                  <a:pt x="5343265" y="168905"/>
                </a:moveTo>
                <a:lnTo>
                  <a:pt x="5283316" y="195154"/>
                </a:lnTo>
                <a:lnTo>
                  <a:pt x="5223244" y="303710"/>
                </a:lnTo>
                <a:lnTo>
                  <a:pt x="6232387" y="303710"/>
                </a:lnTo>
                <a:lnTo>
                  <a:pt x="6225537" y="268751"/>
                </a:lnTo>
                <a:lnTo>
                  <a:pt x="6063761" y="268751"/>
                </a:lnTo>
                <a:lnTo>
                  <a:pt x="6054301" y="226433"/>
                </a:lnTo>
                <a:lnTo>
                  <a:pt x="5523358" y="226433"/>
                </a:lnTo>
                <a:lnTo>
                  <a:pt x="5510508" y="199325"/>
                </a:lnTo>
                <a:lnTo>
                  <a:pt x="5403337" y="199325"/>
                </a:lnTo>
                <a:lnTo>
                  <a:pt x="5343265" y="168905"/>
                </a:lnTo>
                <a:close/>
              </a:path>
              <a:path w="6363970" h="3662045">
                <a:moveTo>
                  <a:pt x="6183782" y="55688"/>
                </a:moveTo>
                <a:lnTo>
                  <a:pt x="6123833" y="142778"/>
                </a:lnTo>
                <a:lnTo>
                  <a:pt x="6063761" y="268751"/>
                </a:lnTo>
                <a:lnTo>
                  <a:pt x="6225537" y="268751"/>
                </a:lnTo>
                <a:lnTo>
                  <a:pt x="6183782" y="55688"/>
                </a:lnTo>
                <a:close/>
              </a:path>
              <a:path w="6363970" h="3662045">
                <a:moveTo>
                  <a:pt x="5703574" y="77031"/>
                </a:moveTo>
                <a:lnTo>
                  <a:pt x="5643502" y="128426"/>
                </a:lnTo>
                <a:lnTo>
                  <a:pt x="5583430" y="139711"/>
                </a:lnTo>
                <a:lnTo>
                  <a:pt x="5523358" y="226433"/>
                </a:lnTo>
                <a:lnTo>
                  <a:pt x="6054301" y="226433"/>
                </a:lnTo>
                <a:lnTo>
                  <a:pt x="6048270" y="199447"/>
                </a:lnTo>
                <a:lnTo>
                  <a:pt x="5823595" y="199447"/>
                </a:lnTo>
                <a:lnTo>
                  <a:pt x="5763523" y="93713"/>
                </a:lnTo>
                <a:lnTo>
                  <a:pt x="5703574" y="77031"/>
                </a:lnTo>
                <a:close/>
              </a:path>
              <a:path w="6363970" h="3662045">
                <a:moveTo>
                  <a:pt x="5883667" y="57405"/>
                </a:moveTo>
                <a:lnTo>
                  <a:pt x="5823595" y="199447"/>
                </a:lnTo>
                <a:lnTo>
                  <a:pt x="6048270" y="199447"/>
                </a:lnTo>
                <a:lnTo>
                  <a:pt x="6037796" y="152591"/>
                </a:lnTo>
                <a:lnTo>
                  <a:pt x="5943617" y="152591"/>
                </a:lnTo>
                <a:lnTo>
                  <a:pt x="5883667" y="57405"/>
                </a:lnTo>
                <a:close/>
              </a:path>
              <a:path w="6363970" h="3662045">
                <a:moveTo>
                  <a:pt x="5463409" y="99969"/>
                </a:moveTo>
                <a:lnTo>
                  <a:pt x="5403337" y="199325"/>
                </a:lnTo>
                <a:lnTo>
                  <a:pt x="5510508" y="199325"/>
                </a:lnTo>
                <a:lnTo>
                  <a:pt x="5463409" y="99969"/>
                </a:lnTo>
                <a:close/>
              </a:path>
              <a:path w="6363970" h="3662045">
                <a:moveTo>
                  <a:pt x="6003689" y="0"/>
                </a:moveTo>
                <a:lnTo>
                  <a:pt x="5943617" y="152591"/>
                </a:lnTo>
                <a:lnTo>
                  <a:pt x="6037796" y="152591"/>
                </a:lnTo>
                <a:lnTo>
                  <a:pt x="6003689" y="0"/>
                </a:lnTo>
                <a:close/>
              </a:path>
            </a:pathLst>
          </a:custGeom>
          <a:solidFill>
            <a:srgbClr val="00CC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2" name="object 42"/>
          <p:cNvSpPr/>
          <p:nvPr/>
        </p:nvSpPr>
        <p:spPr>
          <a:xfrm>
            <a:off x="1729330" y="2188040"/>
            <a:ext cx="6363970" cy="3662045"/>
          </a:xfrm>
          <a:custGeom>
            <a:avLst/>
            <a:gdLst/>
            <a:ahLst/>
            <a:cxnLst/>
            <a:rect l="l" t="t" r="r" b="b"/>
            <a:pathLst>
              <a:path w="6363970" h="3662045">
                <a:moveTo>
                  <a:pt x="0" y="3518708"/>
                </a:moveTo>
                <a:lnTo>
                  <a:pt x="60035" y="3475359"/>
                </a:lnTo>
                <a:lnTo>
                  <a:pt x="120070" y="3467607"/>
                </a:lnTo>
                <a:lnTo>
                  <a:pt x="180105" y="3447171"/>
                </a:lnTo>
                <a:lnTo>
                  <a:pt x="240140" y="3460995"/>
                </a:lnTo>
                <a:lnTo>
                  <a:pt x="300188" y="3463633"/>
                </a:lnTo>
                <a:lnTo>
                  <a:pt x="360223" y="3494519"/>
                </a:lnTo>
                <a:lnTo>
                  <a:pt x="420258" y="3555065"/>
                </a:lnTo>
                <a:lnTo>
                  <a:pt x="480293" y="3551434"/>
                </a:lnTo>
                <a:lnTo>
                  <a:pt x="540328" y="3614543"/>
                </a:lnTo>
                <a:lnTo>
                  <a:pt x="600400" y="3550060"/>
                </a:lnTo>
                <a:lnTo>
                  <a:pt x="660350" y="3629005"/>
                </a:lnTo>
                <a:lnTo>
                  <a:pt x="720422" y="3554807"/>
                </a:lnTo>
                <a:lnTo>
                  <a:pt x="780494" y="3467288"/>
                </a:lnTo>
                <a:lnTo>
                  <a:pt x="840566" y="3487588"/>
                </a:lnTo>
                <a:lnTo>
                  <a:pt x="900515" y="3473225"/>
                </a:lnTo>
                <a:lnTo>
                  <a:pt x="960587" y="3470624"/>
                </a:lnTo>
                <a:lnTo>
                  <a:pt x="1020659" y="3422296"/>
                </a:lnTo>
                <a:lnTo>
                  <a:pt x="1080608" y="3414678"/>
                </a:lnTo>
                <a:lnTo>
                  <a:pt x="1140680" y="3339389"/>
                </a:lnTo>
                <a:lnTo>
                  <a:pt x="1200752" y="3379585"/>
                </a:lnTo>
                <a:lnTo>
                  <a:pt x="1260824" y="3358965"/>
                </a:lnTo>
                <a:lnTo>
                  <a:pt x="1320773" y="3360646"/>
                </a:lnTo>
                <a:lnTo>
                  <a:pt x="1380845" y="3377119"/>
                </a:lnTo>
                <a:lnTo>
                  <a:pt x="1440917" y="3369686"/>
                </a:lnTo>
                <a:lnTo>
                  <a:pt x="1500866" y="3367723"/>
                </a:lnTo>
                <a:lnTo>
                  <a:pt x="1560939" y="3363847"/>
                </a:lnTo>
                <a:lnTo>
                  <a:pt x="1621011" y="3339658"/>
                </a:lnTo>
                <a:lnTo>
                  <a:pt x="1681083" y="3336236"/>
                </a:lnTo>
                <a:lnTo>
                  <a:pt x="1741032" y="3320818"/>
                </a:lnTo>
                <a:lnTo>
                  <a:pt x="1801104" y="3390673"/>
                </a:lnTo>
                <a:lnTo>
                  <a:pt x="1861176" y="3418873"/>
                </a:lnTo>
                <a:lnTo>
                  <a:pt x="1921125" y="3444927"/>
                </a:lnTo>
                <a:lnTo>
                  <a:pt x="1981197" y="3466601"/>
                </a:lnTo>
                <a:lnTo>
                  <a:pt x="2041269" y="3512194"/>
                </a:lnTo>
                <a:lnTo>
                  <a:pt x="2101341" y="3488239"/>
                </a:lnTo>
                <a:lnTo>
                  <a:pt x="2161290" y="3397150"/>
                </a:lnTo>
                <a:lnTo>
                  <a:pt x="2221362" y="3342222"/>
                </a:lnTo>
                <a:lnTo>
                  <a:pt x="2281434" y="3299683"/>
                </a:lnTo>
                <a:lnTo>
                  <a:pt x="2341506" y="3309631"/>
                </a:lnTo>
                <a:lnTo>
                  <a:pt x="2401455" y="3209748"/>
                </a:lnTo>
                <a:lnTo>
                  <a:pt x="2461527" y="3156917"/>
                </a:lnTo>
                <a:lnTo>
                  <a:pt x="2521600" y="3119223"/>
                </a:lnTo>
                <a:lnTo>
                  <a:pt x="2581549" y="3155629"/>
                </a:lnTo>
                <a:lnTo>
                  <a:pt x="2641621" y="3052557"/>
                </a:lnTo>
                <a:lnTo>
                  <a:pt x="2701693" y="2967920"/>
                </a:lnTo>
                <a:lnTo>
                  <a:pt x="2761765" y="2834587"/>
                </a:lnTo>
                <a:lnTo>
                  <a:pt x="2821714" y="2855807"/>
                </a:lnTo>
                <a:lnTo>
                  <a:pt x="2881786" y="2806497"/>
                </a:lnTo>
                <a:lnTo>
                  <a:pt x="2941858" y="2763811"/>
                </a:lnTo>
                <a:lnTo>
                  <a:pt x="3001807" y="2630969"/>
                </a:lnTo>
                <a:lnTo>
                  <a:pt x="3061879" y="2553815"/>
                </a:lnTo>
                <a:lnTo>
                  <a:pt x="3121951" y="2339770"/>
                </a:lnTo>
                <a:lnTo>
                  <a:pt x="3182023" y="2116035"/>
                </a:lnTo>
                <a:lnTo>
                  <a:pt x="3241972" y="2065989"/>
                </a:lnTo>
                <a:lnTo>
                  <a:pt x="3302044" y="1932288"/>
                </a:lnTo>
                <a:lnTo>
                  <a:pt x="3362116" y="1918550"/>
                </a:lnTo>
                <a:lnTo>
                  <a:pt x="3422066" y="1827412"/>
                </a:lnTo>
                <a:lnTo>
                  <a:pt x="3482138" y="1665376"/>
                </a:lnTo>
                <a:lnTo>
                  <a:pt x="3542210" y="1478563"/>
                </a:lnTo>
                <a:lnTo>
                  <a:pt x="3602282" y="1300826"/>
                </a:lnTo>
                <a:lnTo>
                  <a:pt x="3662231" y="1177796"/>
                </a:lnTo>
                <a:lnTo>
                  <a:pt x="3722303" y="1117938"/>
                </a:lnTo>
                <a:lnTo>
                  <a:pt x="3782375" y="905488"/>
                </a:lnTo>
                <a:lnTo>
                  <a:pt x="3842324" y="1136582"/>
                </a:lnTo>
                <a:lnTo>
                  <a:pt x="3902396" y="1183562"/>
                </a:lnTo>
                <a:lnTo>
                  <a:pt x="3962468" y="1133393"/>
                </a:lnTo>
                <a:lnTo>
                  <a:pt x="4022540" y="1071939"/>
                </a:lnTo>
                <a:lnTo>
                  <a:pt x="4082489" y="937748"/>
                </a:lnTo>
                <a:lnTo>
                  <a:pt x="4142561" y="1000673"/>
                </a:lnTo>
                <a:lnTo>
                  <a:pt x="4202633" y="824776"/>
                </a:lnTo>
                <a:lnTo>
                  <a:pt x="4262583" y="874086"/>
                </a:lnTo>
                <a:lnTo>
                  <a:pt x="4322655" y="943635"/>
                </a:lnTo>
                <a:lnTo>
                  <a:pt x="4382727" y="860103"/>
                </a:lnTo>
                <a:lnTo>
                  <a:pt x="4442799" y="725911"/>
                </a:lnTo>
                <a:lnTo>
                  <a:pt x="4502748" y="682857"/>
                </a:lnTo>
                <a:lnTo>
                  <a:pt x="4562820" y="616497"/>
                </a:lnTo>
                <a:lnTo>
                  <a:pt x="4622892" y="578104"/>
                </a:lnTo>
                <a:lnTo>
                  <a:pt x="4682841" y="561544"/>
                </a:lnTo>
                <a:lnTo>
                  <a:pt x="4742913" y="547316"/>
                </a:lnTo>
                <a:lnTo>
                  <a:pt x="4802985" y="417049"/>
                </a:lnTo>
                <a:lnTo>
                  <a:pt x="4863057" y="242011"/>
                </a:lnTo>
                <a:lnTo>
                  <a:pt x="4923006" y="227537"/>
                </a:lnTo>
                <a:lnTo>
                  <a:pt x="4983078" y="332903"/>
                </a:lnTo>
                <a:lnTo>
                  <a:pt x="5043150" y="421342"/>
                </a:lnTo>
                <a:lnTo>
                  <a:pt x="5103100" y="319410"/>
                </a:lnTo>
                <a:lnTo>
                  <a:pt x="5163172" y="230358"/>
                </a:lnTo>
                <a:lnTo>
                  <a:pt x="5223244" y="303710"/>
                </a:lnTo>
                <a:lnTo>
                  <a:pt x="5283316" y="195154"/>
                </a:lnTo>
                <a:lnTo>
                  <a:pt x="5343265" y="168905"/>
                </a:lnTo>
                <a:lnTo>
                  <a:pt x="5403337" y="199325"/>
                </a:lnTo>
                <a:lnTo>
                  <a:pt x="5463409" y="99969"/>
                </a:lnTo>
                <a:lnTo>
                  <a:pt x="5523358" y="226433"/>
                </a:lnTo>
                <a:lnTo>
                  <a:pt x="5583430" y="139711"/>
                </a:lnTo>
                <a:lnTo>
                  <a:pt x="5643502" y="128426"/>
                </a:lnTo>
                <a:lnTo>
                  <a:pt x="5703574" y="77031"/>
                </a:lnTo>
                <a:lnTo>
                  <a:pt x="5763523" y="93713"/>
                </a:lnTo>
                <a:lnTo>
                  <a:pt x="5823595" y="199447"/>
                </a:lnTo>
                <a:lnTo>
                  <a:pt x="5883667" y="57405"/>
                </a:lnTo>
                <a:lnTo>
                  <a:pt x="5943617" y="152591"/>
                </a:lnTo>
                <a:lnTo>
                  <a:pt x="6003689" y="0"/>
                </a:lnTo>
                <a:lnTo>
                  <a:pt x="6063761" y="268751"/>
                </a:lnTo>
                <a:lnTo>
                  <a:pt x="6123833" y="142778"/>
                </a:lnTo>
                <a:lnTo>
                  <a:pt x="6183782" y="55688"/>
                </a:lnTo>
                <a:lnTo>
                  <a:pt x="6243854" y="362219"/>
                </a:lnTo>
                <a:lnTo>
                  <a:pt x="6303926" y="328487"/>
                </a:lnTo>
                <a:lnTo>
                  <a:pt x="6363875" y="274271"/>
                </a:lnTo>
                <a:lnTo>
                  <a:pt x="6363875" y="1231032"/>
                </a:lnTo>
                <a:lnTo>
                  <a:pt x="6303926" y="1285371"/>
                </a:lnTo>
                <a:lnTo>
                  <a:pt x="6243854" y="1306100"/>
                </a:lnTo>
                <a:lnTo>
                  <a:pt x="6183782" y="1030234"/>
                </a:lnTo>
                <a:lnTo>
                  <a:pt x="6123833" y="1111436"/>
                </a:lnTo>
                <a:lnTo>
                  <a:pt x="6063761" y="1231400"/>
                </a:lnTo>
                <a:lnTo>
                  <a:pt x="6003689" y="982028"/>
                </a:lnTo>
                <a:lnTo>
                  <a:pt x="5943617" y="1096962"/>
                </a:lnTo>
                <a:lnTo>
                  <a:pt x="5883667" y="1022139"/>
                </a:lnTo>
                <a:lnTo>
                  <a:pt x="5823595" y="1142961"/>
                </a:lnTo>
                <a:lnTo>
                  <a:pt x="5763523" y="1042869"/>
                </a:lnTo>
                <a:lnTo>
                  <a:pt x="5703574" y="1018827"/>
                </a:lnTo>
                <a:lnTo>
                  <a:pt x="5643502" y="1051210"/>
                </a:lnTo>
                <a:lnTo>
                  <a:pt x="5583430" y="1045199"/>
                </a:lnTo>
                <a:lnTo>
                  <a:pt x="5523358" y="1113890"/>
                </a:lnTo>
                <a:lnTo>
                  <a:pt x="5463409" y="983010"/>
                </a:lnTo>
                <a:lnTo>
                  <a:pt x="5403337" y="1059673"/>
                </a:lnTo>
                <a:lnTo>
                  <a:pt x="5343265" y="1010241"/>
                </a:lnTo>
                <a:lnTo>
                  <a:pt x="5283316" y="1010241"/>
                </a:lnTo>
                <a:lnTo>
                  <a:pt x="5223244" y="1102237"/>
                </a:lnTo>
                <a:lnTo>
                  <a:pt x="5163172" y="1030234"/>
                </a:lnTo>
                <a:lnTo>
                  <a:pt x="5103100" y="1105917"/>
                </a:lnTo>
                <a:lnTo>
                  <a:pt x="5043150" y="1191780"/>
                </a:lnTo>
                <a:lnTo>
                  <a:pt x="4983078" y="1108983"/>
                </a:lnTo>
                <a:lnTo>
                  <a:pt x="4923006" y="1013798"/>
                </a:lnTo>
                <a:lnTo>
                  <a:pt x="4863057" y="1023611"/>
                </a:lnTo>
                <a:lnTo>
                  <a:pt x="4802985" y="1182090"/>
                </a:lnTo>
                <a:lnTo>
                  <a:pt x="4742913" y="1294693"/>
                </a:lnTo>
                <a:lnTo>
                  <a:pt x="4682841" y="1289664"/>
                </a:lnTo>
                <a:lnTo>
                  <a:pt x="4622892" y="1294202"/>
                </a:lnTo>
                <a:lnTo>
                  <a:pt x="4562820" y="1312234"/>
                </a:lnTo>
                <a:lnTo>
                  <a:pt x="4502748" y="1361666"/>
                </a:lnTo>
                <a:lnTo>
                  <a:pt x="4442799" y="1377490"/>
                </a:lnTo>
                <a:lnTo>
                  <a:pt x="4382727" y="1483837"/>
                </a:lnTo>
                <a:lnTo>
                  <a:pt x="4322655" y="1547008"/>
                </a:lnTo>
                <a:lnTo>
                  <a:pt x="4262583" y="1468627"/>
                </a:lnTo>
                <a:lnTo>
                  <a:pt x="4202633" y="1403862"/>
                </a:lnTo>
                <a:lnTo>
                  <a:pt x="4142561" y="1555349"/>
                </a:lnTo>
                <a:lnTo>
                  <a:pt x="4082489" y="1470958"/>
                </a:lnTo>
                <a:lnTo>
                  <a:pt x="4022540" y="1585892"/>
                </a:lnTo>
                <a:lnTo>
                  <a:pt x="3962468" y="1624653"/>
                </a:lnTo>
                <a:lnTo>
                  <a:pt x="3902396" y="1658385"/>
                </a:lnTo>
                <a:lnTo>
                  <a:pt x="3842324" y="1622322"/>
                </a:lnTo>
                <a:lnTo>
                  <a:pt x="3782375" y="1378103"/>
                </a:lnTo>
                <a:lnTo>
                  <a:pt x="3722303" y="1563813"/>
                </a:lnTo>
                <a:lnTo>
                  <a:pt x="3662231" y="1608952"/>
                </a:lnTo>
                <a:lnTo>
                  <a:pt x="3602282" y="1712846"/>
                </a:lnTo>
                <a:lnTo>
                  <a:pt x="3542210" y="1867891"/>
                </a:lnTo>
                <a:lnTo>
                  <a:pt x="3482138" y="2033852"/>
                </a:lnTo>
                <a:lnTo>
                  <a:pt x="3422066" y="2181046"/>
                </a:lnTo>
                <a:lnTo>
                  <a:pt x="3362116" y="2258691"/>
                </a:lnTo>
                <a:lnTo>
                  <a:pt x="3302044" y="2264456"/>
                </a:lnTo>
                <a:lnTo>
                  <a:pt x="3241972" y="2383806"/>
                </a:lnTo>
                <a:lnTo>
                  <a:pt x="3182023" y="2419623"/>
                </a:lnTo>
                <a:lnTo>
                  <a:pt x="3121951" y="2630846"/>
                </a:lnTo>
                <a:lnTo>
                  <a:pt x="3061879" y="2828822"/>
                </a:lnTo>
                <a:lnTo>
                  <a:pt x="3001807" y="2891993"/>
                </a:lnTo>
                <a:lnTo>
                  <a:pt x="2941858" y="3000058"/>
                </a:lnTo>
                <a:lnTo>
                  <a:pt x="2881786" y="3035212"/>
                </a:lnTo>
                <a:lnTo>
                  <a:pt x="2821714" y="3075323"/>
                </a:lnTo>
                <a:lnTo>
                  <a:pt x="2761765" y="3045074"/>
                </a:lnTo>
                <a:lnTo>
                  <a:pt x="2701693" y="3172250"/>
                </a:lnTo>
                <a:lnTo>
                  <a:pt x="2641621" y="3237629"/>
                </a:lnTo>
                <a:lnTo>
                  <a:pt x="2581549" y="3334507"/>
                </a:lnTo>
                <a:lnTo>
                  <a:pt x="2521600" y="3291563"/>
                </a:lnTo>
                <a:lnTo>
                  <a:pt x="2461527" y="3324743"/>
                </a:lnTo>
                <a:lnTo>
                  <a:pt x="2401455" y="3354770"/>
                </a:lnTo>
                <a:lnTo>
                  <a:pt x="2341506" y="3438904"/>
                </a:lnTo>
                <a:lnTo>
                  <a:pt x="2281434" y="3445479"/>
                </a:lnTo>
                <a:lnTo>
                  <a:pt x="2221362" y="3470980"/>
                </a:lnTo>
                <a:lnTo>
                  <a:pt x="2161290" y="3532446"/>
                </a:lnTo>
                <a:lnTo>
                  <a:pt x="2101341" y="3613942"/>
                </a:lnTo>
                <a:lnTo>
                  <a:pt x="2041269" y="3622614"/>
                </a:lnTo>
                <a:lnTo>
                  <a:pt x="1981197" y="3569048"/>
                </a:lnTo>
                <a:lnTo>
                  <a:pt x="1921125" y="3538432"/>
                </a:lnTo>
                <a:lnTo>
                  <a:pt x="1861176" y="3512734"/>
                </a:lnTo>
                <a:lnTo>
                  <a:pt x="1801104" y="3480253"/>
                </a:lnTo>
                <a:lnTo>
                  <a:pt x="1741032" y="3404730"/>
                </a:lnTo>
                <a:lnTo>
                  <a:pt x="1681083" y="3413354"/>
                </a:lnTo>
                <a:lnTo>
                  <a:pt x="1621011" y="3417046"/>
                </a:lnTo>
                <a:lnTo>
                  <a:pt x="1560939" y="3429827"/>
                </a:lnTo>
                <a:lnTo>
                  <a:pt x="1500866" y="3429459"/>
                </a:lnTo>
                <a:lnTo>
                  <a:pt x="1440917" y="3428098"/>
                </a:lnTo>
                <a:lnTo>
                  <a:pt x="1380845" y="3433114"/>
                </a:lnTo>
                <a:lnTo>
                  <a:pt x="1320773" y="3413354"/>
                </a:lnTo>
                <a:lnTo>
                  <a:pt x="1260824" y="3414041"/>
                </a:lnTo>
                <a:lnTo>
                  <a:pt x="1200752" y="3438131"/>
                </a:lnTo>
                <a:lnTo>
                  <a:pt x="1140680" y="3398941"/>
                </a:lnTo>
                <a:lnTo>
                  <a:pt x="1080608" y="3470526"/>
                </a:lnTo>
                <a:lnTo>
                  <a:pt x="1020659" y="3475040"/>
                </a:lnTo>
                <a:lnTo>
                  <a:pt x="960587" y="3520216"/>
                </a:lnTo>
                <a:lnTo>
                  <a:pt x="900515" y="3520351"/>
                </a:lnTo>
                <a:lnTo>
                  <a:pt x="840566" y="3532127"/>
                </a:lnTo>
                <a:lnTo>
                  <a:pt x="780494" y="3506392"/>
                </a:lnTo>
                <a:lnTo>
                  <a:pt x="720422" y="3590624"/>
                </a:lnTo>
                <a:lnTo>
                  <a:pt x="660350" y="3661854"/>
                </a:lnTo>
                <a:lnTo>
                  <a:pt x="600400" y="3584884"/>
                </a:lnTo>
                <a:lnTo>
                  <a:pt x="540328" y="3651685"/>
                </a:lnTo>
                <a:lnTo>
                  <a:pt x="480293" y="3589716"/>
                </a:lnTo>
                <a:lnTo>
                  <a:pt x="420258" y="3589569"/>
                </a:lnTo>
                <a:lnTo>
                  <a:pt x="360223" y="3525736"/>
                </a:lnTo>
                <a:lnTo>
                  <a:pt x="300188" y="3492102"/>
                </a:lnTo>
                <a:lnTo>
                  <a:pt x="240140" y="3486865"/>
                </a:lnTo>
                <a:lnTo>
                  <a:pt x="180105" y="3472035"/>
                </a:lnTo>
                <a:lnTo>
                  <a:pt x="120070" y="3490606"/>
                </a:lnTo>
                <a:lnTo>
                  <a:pt x="60035" y="3495120"/>
                </a:lnTo>
                <a:lnTo>
                  <a:pt x="0" y="3534825"/>
                </a:lnTo>
                <a:lnTo>
                  <a:pt x="0" y="3518708"/>
                </a:lnTo>
              </a:path>
            </a:pathLst>
          </a:custGeom>
          <a:ln w="11779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3" name="object 43"/>
          <p:cNvSpPr/>
          <p:nvPr/>
        </p:nvSpPr>
        <p:spPr>
          <a:xfrm>
            <a:off x="5751871" y="2109291"/>
            <a:ext cx="2341880" cy="1151255"/>
          </a:xfrm>
          <a:custGeom>
            <a:avLst/>
            <a:gdLst/>
            <a:ahLst/>
            <a:cxnLst/>
            <a:rect l="l" t="t" r="r" b="b"/>
            <a:pathLst>
              <a:path w="2341879" h="1151254">
                <a:moveTo>
                  <a:pt x="59949" y="990124"/>
                </a:moveTo>
                <a:lnTo>
                  <a:pt x="0" y="1150688"/>
                </a:lnTo>
                <a:lnTo>
                  <a:pt x="59949" y="1016496"/>
                </a:lnTo>
                <a:lnTo>
                  <a:pt x="85677" y="1016496"/>
                </a:lnTo>
                <a:lnTo>
                  <a:pt x="59949" y="990124"/>
                </a:lnTo>
                <a:close/>
              </a:path>
              <a:path w="2341879" h="1151254">
                <a:moveTo>
                  <a:pt x="85677" y="1016496"/>
                </a:moveTo>
                <a:lnTo>
                  <a:pt x="59949" y="1016496"/>
                </a:lnTo>
                <a:lnTo>
                  <a:pt x="120021" y="1079422"/>
                </a:lnTo>
                <a:lnTo>
                  <a:pt x="129488" y="1051700"/>
                </a:lnTo>
                <a:lnTo>
                  <a:pt x="120021" y="1051700"/>
                </a:lnTo>
                <a:lnTo>
                  <a:pt x="85677" y="1016496"/>
                </a:lnTo>
                <a:close/>
              </a:path>
              <a:path w="2341879" h="1151254">
                <a:moveTo>
                  <a:pt x="180093" y="867463"/>
                </a:moveTo>
                <a:lnTo>
                  <a:pt x="120021" y="1051700"/>
                </a:lnTo>
                <a:lnTo>
                  <a:pt x="129488" y="1051700"/>
                </a:lnTo>
                <a:lnTo>
                  <a:pt x="180093" y="903525"/>
                </a:lnTo>
                <a:lnTo>
                  <a:pt x="225753" y="903525"/>
                </a:lnTo>
                <a:lnTo>
                  <a:pt x="180093" y="867463"/>
                </a:lnTo>
                <a:close/>
              </a:path>
              <a:path w="2341879" h="1151254">
                <a:moveTo>
                  <a:pt x="225753" y="903525"/>
                </a:moveTo>
                <a:lnTo>
                  <a:pt x="180093" y="903525"/>
                </a:lnTo>
                <a:lnTo>
                  <a:pt x="240042" y="952835"/>
                </a:lnTo>
                <a:lnTo>
                  <a:pt x="300114" y="1022384"/>
                </a:lnTo>
                <a:lnTo>
                  <a:pt x="327724" y="983991"/>
                </a:lnTo>
                <a:lnTo>
                  <a:pt x="300114" y="983991"/>
                </a:lnTo>
                <a:lnTo>
                  <a:pt x="240042" y="914810"/>
                </a:lnTo>
                <a:lnTo>
                  <a:pt x="225753" y="903525"/>
                </a:lnTo>
                <a:close/>
              </a:path>
              <a:path w="2341879" h="1151254">
                <a:moveTo>
                  <a:pt x="900466" y="251578"/>
                </a:moveTo>
                <a:lnTo>
                  <a:pt x="840516" y="265562"/>
                </a:lnTo>
                <a:lnTo>
                  <a:pt x="780444" y="448205"/>
                </a:lnTo>
                <a:lnTo>
                  <a:pt x="720372" y="576877"/>
                </a:lnTo>
                <a:lnTo>
                  <a:pt x="600351" y="605580"/>
                </a:lnTo>
                <a:lnTo>
                  <a:pt x="540279" y="650351"/>
                </a:lnTo>
                <a:lnTo>
                  <a:pt x="480207" y="718551"/>
                </a:lnTo>
                <a:lnTo>
                  <a:pt x="420258" y="762587"/>
                </a:lnTo>
                <a:lnTo>
                  <a:pt x="360186" y="899477"/>
                </a:lnTo>
                <a:lnTo>
                  <a:pt x="300114" y="983991"/>
                </a:lnTo>
                <a:lnTo>
                  <a:pt x="327724" y="983991"/>
                </a:lnTo>
                <a:lnTo>
                  <a:pt x="360186" y="938852"/>
                </a:lnTo>
                <a:lnTo>
                  <a:pt x="420258" y="804660"/>
                </a:lnTo>
                <a:lnTo>
                  <a:pt x="480207" y="761606"/>
                </a:lnTo>
                <a:lnTo>
                  <a:pt x="540279" y="695246"/>
                </a:lnTo>
                <a:lnTo>
                  <a:pt x="600351" y="656853"/>
                </a:lnTo>
                <a:lnTo>
                  <a:pt x="660300" y="640293"/>
                </a:lnTo>
                <a:lnTo>
                  <a:pt x="720372" y="626064"/>
                </a:lnTo>
                <a:lnTo>
                  <a:pt x="780444" y="495798"/>
                </a:lnTo>
                <a:lnTo>
                  <a:pt x="840516" y="320760"/>
                </a:lnTo>
                <a:lnTo>
                  <a:pt x="900466" y="306286"/>
                </a:lnTo>
                <a:lnTo>
                  <a:pt x="930739" y="306286"/>
                </a:lnTo>
                <a:lnTo>
                  <a:pt x="900466" y="251578"/>
                </a:lnTo>
                <a:close/>
              </a:path>
              <a:path w="2341879" h="1151254">
                <a:moveTo>
                  <a:pt x="930739" y="306286"/>
                </a:moveTo>
                <a:lnTo>
                  <a:pt x="900466" y="306286"/>
                </a:lnTo>
                <a:lnTo>
                  <a:pt x="960538" y="411652"/>
                </a:lnTo>
                <a:lnTo>
                  <a:pt x="1020610" y="500091"/>
                </a:lnTo>
                <a:lnTo>
                  <a:pt x="1050837" y="448696"/>
                </a:lnTo>
                <a:lnTo>
                  <a:pt x="1020610" y="448696"/>
                </a:lnTo>
                <a:lnTo>
                  <a:pt x="960538" y="360134"/>
                </a:lnTo>
                <a:lnTo>
                  <a:pt x="930739" y="306286"/>
                </a:lnTo>
                <a:close/>
              </a:path>
              <a:path w="2341879" h="1151254">
                <a:moveTo>
                  <a:pt x="1140631" y="252192"/>
                </a:moveTo>
                <a:lnTo>
                  <a:pt x="1080559" y="343452"/>
                </a:lnTo>
                <a:lnTo>
                  <a:pt x="1020610" y="448696"/>
                </a:lnTo>
                <a:lnTo>
                  <a:pt x="1050837" y="448696"/>
                </a:lnTo>
                <a:lnTo>
                  <a:pt x="1080559" y="398159"/>
                </a:lnTo>
                <a:lnTo>
                  <a:pt x="1140631" y="309107"/>
                </a:lnTo>
                <a:lnTo>
                  <a:pt x="1188772" y="309107"/>
                </a:lnTo>
                <a:lnTo>
                  <a:pt x="1140631" y="252192"/>
                </a:lnTo>
                <a:close/>
              </a:path>
              <a:path w="2341879" h="1151254">
                <a:moveTo>
                  <a:pt x="2176858" y="134437"/>
                </a:moveTo>
                <a:lnTo>
                  <a:pt x="2161241" y="134437"/>
                </a:lnTo>
                <a:lnTo>
                  <a:pt x="2221313" y="440968"/>
                </a:lnTo>
                <a:lnTo>
                  <a:pt x="2281385" y="407236"/>
                </a:lnTo>
                <a:lnTo>
                  <a:pt x="2326279" y="366635"/>
                </a:lnTo>
                <a:lnTo>
                  <a:pt x="2221313" y="366635"/>
                </a:lnTo>
                <a:lnTo>
                  <a:pt x="2176858" y="134437"/>
                </a:lnTo>
                <a:close/>
              </a:path>
              <a:path w="2341879" h="1151254">
                <a:moveTo>
                  <a:pt x="1188772" y="309107"/>
                </a:moveTo>
                <a:lnTo>
                  <a:pt x="1140631" y="309107"/>
                </a:lnTo>
                <a:lnTo>
                  <a:pt x="1200703" y="382458"/>
                </a:lnTo>
                <a:lnTo>
                  <a:pt x="1233488" y="323213"/>
                </a:lnTo>
                <a:lnTo>
                  <a:pt x="1200703" y="323213"/>
                </a:lnTo>
                <a:lnTo>
                  <a:pt x="1188772" y="309107"/>
                </a:lnTo>
                <a:close/>
              </a:path>
              <a:path w="2341879" h="1151254">
                <a:moveTo>
                  <a:pt x="2341334" y="263599"/>
                </a:moveTo>
                <a:lnTo>
                  <a:pt x="2281385" y="323090"/>
                </a:lnTo>
                <a:lnTo>
                  <a:pt x="2221313" y="366635"/>
                </a:lnTo>
                <a:lnTo>
                  <a:pt x="2326279" y="366635"/>
                </a:lnTo>
                <a:lnTo>
                  <a:pt x="2341334" y="353020"/>
                </a:lnTo>
                <a:lnTo>
                  <a:pt x="2341334" y="263599"/>
                </a:lnTo>
                <a:close/>
              </a:path>
              <a:path w="2341879" h="1151254">
                <a:moveTo>
                  <a:pt x="1998342" y="78748"/>
                </a:moveTo>
                <a:lnTo>
                  <a:pt x="1981148" y="78748"/>
                </a:lnTo>
                <a:lnTo>
                  <a:pt x="2041220" y="347500"/>
                </a:lnTo>
                <a:lnTo>
                  <a:pt x="2075731" y="275130"/>
                </a:lnTo>
                <a:lnTo>
                  <a:pt x="2041220" y="275130"/>
                </a:lnTo>
                <a:lnTo>
                  <a:pt x="1998342" y="78748"/>
                </a:lnTo>
                <a:close/>
              </a:path>
              <a:path w="2341879" h="1151254">
                <a:moveTo>
                  <a:pt x="1320724" y="187426"/>
                </a:moveTo>
                <a:lnTo>
                  <a:pt x="1260775" y="213431"/>
                </a:lnTo>
                <a:lnTo>
                  <a:pt x="1200703" y="323213"/>
                </a:lnTo>
                <a:lnTo>
                  <a:pt x="1233488" y="323213"/>
                </a:lnTo>
                <a:lnTo>
                  <a:pt x="1260775" y="273903"/>
                </a:lnTo>
                <a:lnTo>
                  <a:pt x="1320724" y="247653"/>
                </a:lnTo>
                <a:lnTo>
                  <a:pt x="1399189" y="247653"/>
                </a:lnTo>
                <a:lnTo>
                  <a:pt x="1417136" y="217969"/>
                </a:lnTo>
                <a:lnTo>
                  <a:pt x="1380796" y="217969"/>
                </a:lnTo>
                <a:lnTo>
                  <a:pt x="1320724" y="187426"/>
                </a:lnTo>
                <a:close/>
              </a:path>
              <a:path w="2341879" h="1151254">
                <a:moveTo>
                  <a:pt x="1471076" y="178717"/>
                </a:moveTo>
                <a:lnTo>
                  <a:pt x="1440868" y="178717"/>
                </a:lnTo>
                <a:lnTo>
                  <a:pt x="1500817" y="305182"/>
                </a:lnTo>
                <a:lnTo>
                  <a:pt x="1545170" y="241152"/>
                </a:lnTo>
                <a:lnTo>
                  <a:pt x="1500817" y="241152"/>
                </a:lnTo>
                <a:lnTo>
                  <a:pt x="1471076" y="178717"/>
                </a:lnTo>
                <a:close/>
              </a:path>
              <a:path w="2341879" h="1151254">
                <a:moveTo>
                  <a:pt x="1770885" y="155780"/>
                </a:moveTo>
                <a:lnTo>
                  <a:pt x="1681033" y="155780"/>
                </a:lnTo>
                <a:lnTo>
                  <a:pt x="1740983" y="172462"/>
                </a:lnTo>
                <a:lnTo>
                  <a:pt x="1801055" y="278196"/>
                </a:lnTo>
                <a:lnTo>
                  <a:pt x="1829327" y="211345"/>
                </a:lnTo>
                <a:lnTo>
                  <a:pt x="1801055" y="211345"/>
                </a:lnTo>
                <a:lnTo>
                  <a:pt x="1770885" y="155780"/>
                </a:lnTo>
                <a:close/>
              </a:path>
              <a:path w="2341879" h="1151254">
                <a:moveTo>
                  <a:pt x="1399189" y="247653"/>
                </a:moveTo>
                <a:lnTo>
                  <a:pt x="1320724" y="247653"/>
                </a:lnTo>
                <a:lnTo>
                  <a:pt x="1380796" y="278073"/>
                </a:lnTo>
                <a:lnTo>
                  <a:pt x="1399189" y="247653"/>
                </a:lnTo>
                <a:close/>
              </a:path>
              <a:path w="2341879" h="1151254">
                <a:moveTo>
                  <a:pt x="2161241" y="52867"/>
                </a:moveTo>
                <a:lnTo>
                  <a:pt x="2101292" y="144495"/>
                </a:lnTo>
                <a:lnTo>
                  <a:pt x="2041220" y="275130"/>
                </a:lnTo>
                <a:lnTo>
                  <a:pt x="2075731" y="275130"/>
                </a:lnTo>
                <a:lnTo>
                  <a:pt x="2101292" y="221526"/>
                </a:lnTo>
                <a:lnTo>
                  <a:pt x="2161241" y="134437"/>
                </a:lnTo>
                <a:lnTo>
                  <a:pt x="2176858" y="134437"/>
                </a:lnTo>
                <a:lnTo>
                  <a:pt x="2161241" y="52867"/>
                </a:lnTo>
                <a:close/>
              </a:path>
              <a:path w="2341879" h="1151254">
                <a:moveTo>
                  <a:pt x="1681033" y="86231"/>
                </a:moveTo>
                <a:lnTo>
                  <a:pt x="1620961" y="139834"/>
                </a:lnTo>
                <a:lnTo>
                  <a:pt x="1560889" y="151855"/>
                </a:lnTo>
                <a:lnTo>
                  <a:pt x="1500817" y="241152"/>
                </a:lnTo>
                <a:lnTo>
                  <a:pt x="1545170" y="241152"/>
                </a:lnTo>
                <a:lnTo>
                  <a:pt x="1560889" y="218460"/>
                </a:lnTo>
                <a:lnTo>
                  <a:pt x="1620961" y="207175"/>
                </a:lnTo>
                <a:lnTo>
                  <a:pt x="1681033" y="155780"/>
                </a:lnTo>
                <a:lnTo>
                  <a:pt x="1770885" y="155780"/>
                </a:lnTo>
                <a:lnTo>
                  <a:pt x="1740983" y="100705"/>
                </a:lnTo>
                <a:lnTo>
                  <a:pt x="1681033" y="86231"/>
                </a:lnTo>
                <a:close/>
              </a:path>
              <a:path w="2341879" h="1151254">
                <a:moveTo>
                  <a:pt x="1905284" y="136154"/>
                </a:moveTo>
                <a:lnTo>
                  <a:pt x="1861127" y="136154"/>
                </a:lnTo>
                <a:lnTo>
                  <a:pt x="1921076" y="231339"/>
                </a:lnTo>
                <a:lnTo>
                  <a:pt x="1948601" y="161422"/>
                </a:lnTo>
                <a:lnTo>
                  <a:pt x="1921076" y="161422"/>
                </a:lnTo>
                <a:lnTo>
                  <a:pt x="1905284" y="136154"/>
                </a:lnTo>
                <a:close/>
              </a:path>
              <a:path w="2341879" h="1151254">
                <a:moveTo>
                  <a:pt x="1440868" y="115301"/>
                </a:moveTo>
                <a:lnTo>
                  <a:pt x="1380796" y="217969"/>
                </a:lnTo>
                <a:lnTo>
                  <a:pt x="1417136" y="217969"/>
                </a:lnTo>
                <a:lnTo>
                  <a:pt x="1440868" y="178717"/>
                </a:lnTo>
                <a:lnTo>
                  <a:pt x="1471076" y="178717"/>
                </a:lnTo>
                <a:lnTo>
                  <a:pt x="1440868" y="115301"/>
                </a:lnTo>
                <a:close/>
              </a:path>
              <a:path w="2341879" h="1151254">
                <a:moveTo>
                  <a:pt x="1861127" y="65501"/>
                </a:moveTo>
                <a:lnTo>
                  <a:pt x="1801055" y="211345"/>
                </a:lnTo>
                <a:lnTo>
                  <a:pt x="1829327" y="211345"/>
                </a:lnTo>
                <a:lnTo>
                  <a:pt x="1861127" y="136154"/>
                </a:lnTo>
                <a:lnTo>
                  <a:pt x="1905284" y="136154"/>
                </a:lnTo>
                <a:lnTo>
                  <a:pt x="1861127" y="65501"/>
                </a:lnTo>
                <a:close/>
              </a:path>
              <a:path w="2341879" h="1151254">
                <a:moveTo>
                  <a:pt x="1981148" y="0"/>
                </a:moveTo>
                <a:lnTo>
                  <a:pt x="1921076" y="161422"/>
                </a:lnTo>
                <a:lnTo>
                  <a:pt x="1948601" y="161422"/>
                </a:lnTo>
                <a:lnTo>
                  <a:pt x="1981148" y="78748"/>
                </a:lnTo>
                <a:lnTo>
                  <a:pt x="1998342" y="78748"/>
                </a:lnTo>
                <a:lnTo>
                  <a:pt x="1981148" y="0"/>
                </a:lnTo>
                <a:close/>
              </a:path>
            </a:pathLst>
          </a:custGeom>
          <a:solidFill>
            <a:srgbClr val="FFCC99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4" name="object 44"/>
          <p:cNvSpPr/>
          <p:nvPr/>
        </p:nvSpPr>
        <p:spPr>
          <a:xfrm>
            <a:off x="1729330" y="2109291"/>
            <a:ext cx="6363970" cy="3707765"/>
          </a:xfrm>
          <a:custGeom>
            <a:avLst/>
            <a:gdLst/>
            <a:ahLst/>
            <a:cxnLst/>
            <a:rect l="l" t="t" r="r" b="b"/>
            <a:pathLst>
              <a:path w="6363970" h="3707765">
                <a:moveTo>
                  <a:pt x="0" y="3597456"/>
                </a:moveTo>
                <a:lnTo>
                  <a:pt x="60035" y="3554108"/>
                </a:lnTo>
                <a:lnTo>
                  <a:pt x="120070" y="3546356"/>
                </a:lnTo>
                <a:lnTo>
                  <a:pt x="180105" y="3525920"/>
                </a:lnTo>
                <a:lnTo>
                  <a:pt x="240140" y="3539744"/>
                </a:lnTo>
                <a:lnTo>
                  <a:pt x="300188" y="3542381"/>
                </a:lnTo>
                <a:lnTo>
                  <a:pt x="360223" y="3573268"/>
                </a:lnTo>
                <a:lnTo>
                  <a:pt x="420258" y="3633813"/>
                </a:lnTo>
                <a:lnTo>
                  <a:pt x="480293" y="3630183"/>
                </a:lnTo>
                <a:lnTo>
                  <a:pt x="540328" y="3693292"/>
                </a:lnTo>
                <a:lnTo>
                  <a:pt x="600400" y="3628809"/>
                </a:lnTo>
                <a:lnTo>
                  <a:pt x="660350" y="3707754"/>
                </a:lnTo>
                <a:lnTo>
                  <a:pt x="720422" y="3633556"/>
                </a:lnTo>
                <a:lnTo>
                  <a:pt x="780494" y="3546037"/>
                </a:lnTo>
                <a:lnTo>
                  <a:pt x="840566" y="3566337"/>
                </a:lnTo>
                <a:lnTo>
                  <a:pt x="900515" y="3551973"/>
                </a:lnTo>
                <a:lnTo>
                  <a:pt x="960587" y="3549373"/>
                </a:lnTo>
                <a:lnTo>
                  <a:pt x="1020659" y="3501044"/>
                </a:lnTo>
                <a:lnTo>
                  <a:pt x="1080608" y="3493427"/>
                </a:lnTo>
                <a:lnTo>
                  <a:pt x="1140680" y="3418137"/>
                </a:lnTo>
                <a:lnTo>
                  <a:pt x="1200752" y="3458334"/>
                </a:lnTo>
                <a:lnTo>
                  <a:pt x="1260824" y="3437714"/>
                </a:lnTo>
                <a:lnTo>
                  <a:pt x="1320773" y="3439395"/>
                </a:lnTo>
                <a:lnTo>
                  <a:pt x="1380845" y="3455868"/>
                </a:lnTo>
                <a:lnTo>
                  <a:pt x="1440917" y="3448435"/>
                </a:lnTo>
                <a:lnTo>
                  <a:pt x="1500866" y="3446472"/>
                </a:lnTo>
                <a:lnTo>
                  <a:pt x="1560939" y="3442596"/>
                </a:lnTo>
                <a:lnTo>
                  <a:pt x="1621011" y="3418407"/>
                </a:lnTo>
                <a:lnTo>
                  <a:pt x="1681083" y="3414985"/>
                </a:lnTo>
                <a:lnTo>
                  <a:pt x="1741032" y="3399566"/>
                </a:lnTo>
                <a:lnTo>
                  <a:pt x="1801104" y="3469422"/>
                </a:lnTo>
                <a:lnTo>
                  <a:pt x="1861176" y="3497622"/>
                </a:lnTo>
                <a:lnTo>
                  <a:pt x="1921125" y="3523675"/>
                </a:lnTo>
                <a:lnTo>
                  <a:pt x="1981197" y="3545350"/>
                </a:lnTo>
                <a:lnTo>
                  <a:pt x="2041269" y="3590931"/>
                </a:lnTo>
                <a:lnTo>
                  <a:pt x="2101341" y="3566987"/>
                </a:lnTo>
                <a:lnTo>
                  <a:pt x="2161290" y="3475899"/>
                </a:lnTo>
                <a:lnTo>
                  <a:pt x="2221362" y="3420959"/>
                </a:lnTo>
                <a:lnTo>
                  <a:pt x="2281434" y="3378432"/>
                </a:lnTo>
                <a:lnTo>
                  <a:pt x="2341506" y="3388380"/>
                </a:lnTo>
                <a:lnTo>
                  <a:pt x="2401455" y="3288496"/>
                </a:lnTo>
                <a:lnTo>
                  <a:pt x="2461527" y="3235666"/>
                </a:lnTo>
                <a:lnTo>
                  <a:pt x="2521600" y="3197972"/>
                </a:lnTo>
                <a:lnTo>
                  <a:pt x="2581549" y="3234378"/>
                </a:lnTo>
                <a:lnTo>
                  <a:pt x="2641621" y="3131305"/>
                </a:lnTo>
                <a:lnTo>
                  <a:pt x="2701693" y="3046669"/>
                </a:lnTo>
                <a:lnTo>
                  <a:pt x="2761765" y="2913336"/>
                </a:lnTo>
                <a:lnTo>
                  <a:pt x="2821714" y="2934556"/>
                </a:lnTo>
                <a:lnTo>
                  <a:pt x="2881786" y="2885246"/>
                </a:lnTo>
                <a:lnTo>
                  <a:pt x="2941858" y="2842560"/>
                </a:lnTo>
                <a:lnTo>
                  <a:pt x="3001807" y="2709717"/>
                </a:lnTo>
                <a:lnTo>
                  <a:pt x="3061879" y="2632563"/>
                </a:lnTo>
                <a:lnTo>
                  <a:pt x="3121951" y="2418519"/>
                </a:lnTo>
                <a:lnTo>
                  <a:pt x="3182023" y="2194784"/>
                </a:lnTo>
                <a:lnTo>
                  <a:pt x="3241972" y="2144738"/>
                </a:lnTo>
                <a:lnTo>
                  <a:pt x="3302044" y="2011037"/>
                </a:lnTo>
                <a:lnTo>
                  <a:pt x="3362116" y="1997299"/>
                </a:lnTo>
                <a:lnTo>
                  <a:pt x="3422066" y="1906161"/>
                </a:lnTo>
                <a:lnTo>
                  <a:pt x="3482138" y="1744125"/>
                </a:lnTo>
                <a:lnTo>
                  <a:pt x="3542210" y="1557311"/>
                </a:lnTo>
                <a:lnTo>
                  <a:pt x="3602282" y="1379575"/>
                </a:lnTo>
                <a:lnTo>
                  <a:pt x="3662231" y="1256545"/>
                </a:lnTo>
                <a:lnTo>
                  <a:pt x="3722303" y="1196686"/>
                </a:lnTo>
                <a:lnTo>
                  <a:pt x="3782375" y="984236"/>
                </a:lnTo>
                <a:lnTo>
                  <a:pt x="3842324" y="1215331"/>
                </a:lnTo>
                <a:lnTo>
                  <a:pt x="3902396" y="1262310"/>
                </a:lnTo>
                <a:lnTo>
                  <a:pt x="3962468" y="1212142"/>
                </a:lnTo>
                <a:lnTo>
                  <a:pt x="4022540" y="1150688"/>
                </a:lnTo>
                <a:lnTo>
                  <a:pt x="4082489" y="990124"/>
                </a:lnTo>
                <a:lnTo>
                  <a:pt x="4142561" y="1051700"/>
                </a:lnTo>
                <a:lnTo>
                  <a:pt x="4202633" y="867463"/>
                </a:lnTo>
                <a:lnTo>
                  <a:pt x="4262583" y="914810"/>
                </a:lnTo>
                <a:lnTo>
                  <a:pt x="4322655" y="983991"/>
                </a:lnTo>
                <a:lnTo>
                  <a:pt x="4382727" y="899477"/>
                </a:lnTo>
                <a:lnTo>
                  <a:pt x="4442799" y="762587"/>
                </a:lnTo>
                <a:lnTo>
                  <a:pt x="4502748" y="718551"/>
                </a:lnTo>
                <a:lnTo>
                  <a:pt x="4562820" y="650351"/>
                </a:lnTo>
                <a:lnTo>
                  <a:pt x="4622892" y="605580"/>
                </a:lnTo>
                <a:lnTo>
                  <a:pt x="4682841" y="591351"/>
                </a:lnTo>
                <a:lnTo>
                  <a:pt x="4742913" y="576877"/>
                </a:lnTo>
                <a:lnTo>
                  <a:pt x="4802985" y="448205"/>
                </a:lnTo>
                <a:lnTo>
                  <a:pt x="4863057" y="265562"/>
                </a:lnTo>
                <a:lnTo>
                  <a:pt x="4923006" y="251578"/>
                </a:lnTo>
                <a:lnTo>
                  <a:pt x="4983078" y="360134"/>
                </a:lnTo>
                <a:lnTo>
                  <a:pt x="5043150" y="448696"/>
                </a:lnTo>
                <a:lnTo>
                  <a:pt x="5103100" y="343452"/>
                </a:lnTo>
                <a:lnTo>
                  <a:pt x="5163172" y="252192"/>
                </a:lnTo>
                <a:lnTo>
                  <a:pt x="5223244" y="323213"/>
                </a:lnTo>
                <a:lnTo>
                  <a:pt x="5283316" y="213431"/>
                </a:lnTo>
                <a:lnTo>
                  <a:pt x="5343265" y="187426"/>
                </a:lnTo>
                <a:lnTo>
                  <a:pt x="5403337" y="217969"/>
                </a:lnTo>
                <a:lnTo>
                  <a:pt x="5463409" y="115301"/>
                </a:lnTo>
                <a:lnTo>
                  <a:pt x="5523358" y="241152"/>
                </a:lnTo>
                <a:lnTo>
                  <a:pt x="5583430" y="151855"/>
                </a:lnTo>
                <a:lnTo>
                  <a:pt x="5643502" y="139834"/>
                </a:lnTo>
                <a:lnTo>
                  <a:pt x="5703574" y="86231"/>
                </a:lnTo>
                <a:lnTo>
                  <a:pt x="5763523" y="100705"/>
                </a:lnTo>
                <a:lnTo>
                  <a:pt x="5823595" y="211345"/>
                </a:lnTo>
                <a:lnTo>
                  <a:pt x="5883667" y="65501"/>
                </a:lnTo>
                <a:lnTo>
                  <a:pt x="5943617" y="161422"/>
                </a:lnTo>
                <a:lnTo>
                  <a:pt x="6003689" y="0"/>
                </a:lnTo>
                <a:lnTo>
                  <a:pt x="6063761" y="275130"/>
                </a:lnTo>
                <a:lnTo>
                  <a:pt x="6123833" y="144495"/>
                </a:lnTo>
                <a:lnTo>
                  <a:pt x="6183782" y="52867"/>
                </a:lnTo>
                <a:lnTo>
                  <a:pt x="6243854" y="366635"/>
                </a:lnTo>
                <a:lnTo>
                  <a:pt x="6303926" y="323090"/>
                </a:lnTo>
                <a:lnTo>
                  <a:pt x="6363875" y="263599"/>
                </a:lnTo>
                <a:lnTo>
                  <a:pt x="6363875" y="353020"/>
                </a:lnTo>
                <a:lnTo>
                  <a:pt x="6303926" y="407236"/>
                </a:lnTo>
                <a:lnTo>
                  <a:pt x="6243854" y="440968"/>
                </a:lnTo>
                <a:lnTo>
                  <a:pt x="6183782" y="134437"/>
                </a:lnTo>
                <a:lnTo>
                  <a:pt x="6123833" y="221526"/>
                </a:lnTo>
                <a:lnTo>
                  <a:pt x="6063761" y="347500"/>
                </a:lnTo>
                <a:lnTo>
                  <a:pt x="6003689" y="78748"/>
                </a:lnTo>
                <a:lnTo>
                  <a:pt x="5943617" y="231339"/>
                </a:lnTo>
                <a:lnTo>
                  <a:pt x="5883667" y="136154"/>
                </a:lnTo>
                <a:lnTo>
                  <a:pt x="5823595" y="278196"/>
                </a:lnTo>
                <a:lnTo>
                  <a:pt x="5763523" y="172462"/>
                </a:lnTo>
                <a:lnTo>
                  <a:pt x="5703574" y="155780"/>
                </a:lnTo>
                <a:lnTo>
                  <a:pt x="5643502" y="207175"/>
                </a:lnTo>
                <a:lnTo>
                  <a:pt x="5583430" y="218460"/>
                </a:lnTo>
                <a:lnTo>
                  <a:pt x="5523358" y="305182"/>
                </a:lnTo>
                <a:lnTo>
                  <a:pt x="5463409" y="178717"/>
                </a:lnTo>
                <a:lnTo>
                  <a:pt x="5403337" y="278073"/>
                </a:lnTo>
                <a:lnTo>
                  <a:pt x="5343265" y="247653"/>
                </a:lnTo>
                <a:lnTo>
                  <a:pt x="5283316" y="273903"/>
                </a:lnTo>
                <a:lnTo>
                  <a:pt x="5223244" y="382458"/>
                </a:lnTo>
                <a:lnTo>
                  <a:pt x="5163172" y="309107"/>
                </a:lnTo>
                <a:lnTo>
                  <a:pt x="5103100" y="398159"/>
                </a:lnTo>
                <a:lnTo>
                  <a:pt x="5043150" y="500091"/>
                </a:lnTo>
                <a:lnTo>
                  <a:pt x="4983078" y="411652"/>
                </a:lnTo>
                <a:lnTo>
                  <a:pt x="4923006" y="306286"/>
                </a:lnTo>
                <a:lnTo>
                  <a:pt x="4863057" y="320760"/>
                </a:lnTo>
                <a:lnTo>
                  <a:pt x="4802985" y="495798"/>
                </a:lnTo>
                <a:lnTo>
                  <a:pt x="4742913" y="626064"/>
                </a:lnTo>
                <a:lnTo>
                  <a:pt x="4682841" y="640293"/>
                </a:lnTo>
                <a:lnTo>
                  <a:pt x="4622892" y="656853"/>
                </a:lnTo>
                <a:lnTo>
                  <a:pt x="4562820" y="695246"/>
                </a:lnTo>
                <a:lnTo>
                  <a:pt x="4502748" y="761606"/>
                </a:lnTo>
                <a:lnTo>
                  <a:pt x="4442799" y="804660"/>
                </a:lnTo>
                <a:lnTo>
                  <a:pt x="4382727" y="938852"/>
                </a:lnTo>
                <a:lnTo>
                  <a:pt x="4322655" y="1022384"/>
                </a:lnTo>
                <a:lnTo>
                  <a:pt x="4262583" y="952835"/>
                </a:lnTo>
                <a:lnTo>
                  <a:pt x="4202633" y="903525"/>
                </a:lnTo>
                <a:lnTo>
                  <a:pt x="4142561" y="1079422"/>
                </a:lnTo>
                <a:lnTo>
                  <a:pt x="4082489" y="1016496"/>
                </a:lnTo>
                <a:lnTo>
                  <a:pt x="4022540" y="1150688"/>
                </a:lnTo>
                <a:lnTo>
                  <a:pt x="3962468" y="1212142"/>
                </a:lnTo>
                <a:lnTo>
                  <a:pt x="3902396" y="1262310"/>
                </a:lnTo>
                <a:lnTo>
                  <a:pt x="3842324" y="1215331"/>
                </a:lnTo>
                <a:lnTo>
                  <a:pt x="3782375" y="984236"/>
                </a:lnTo>
                <a:lnTo>
                  <a:pt x="3722303" y="1196686"/>
                </a:lnTo>
                <a:lnTo>
                  <a:pt x="3662231" y="1256545"/>
                </a:lnTo>
                <a:lnTo>
                  <a:pt x="3602282" y="1379575"/>
                </a:lnTo>
                <a:lnTo>
                  <a:pt x="3542210" y="1557311"/>
                </a:lnTo>
                <a:lnTo>
                  <a:pt x="3482138" y="1744125"/>
                </a:lnTo>
                <a:lnTo>
                  <a:pt x="3422066" y="1906161"/>
                </a:lnTo>
                <a:lnTo>
                  <a:pt x="3362116" y="1997299"/>
                </a:lnTo>
                <a:lnTo>
                  <a:pt x="3302044" y="2011037"/>
                </a:lnTo>
                <a:lnTo>
                  <a:pt x="3241972" y="2144738"/>
                </a:lnTo>
                <a:lnTo>
                  <a:pt x="3182023" y="2194784"/>
                </a:lnTo>
                <a:lnTo>
                  <a:pt x="3121951" y="2418519"/>
                </a:lnTo>
                <a:lnTo>
                  <a:pt x="3061879" y="2632563"/>
                </a:lnTo>
                <a:lnTo>
                  <a:pt x="3001807" y="2709717"/>
                </a:lnTo>
                <a:lnTo>
                  <a:pt x="2941858" y="2842560"/>
                </a:lnTo>
                <a:lnTo>
                  <a:pt x="2881786" y="2885246"/>
                </a:lnTo>
                <a:lnTo>
                  <a:pt x="2821714" y="2934556"/>
                </a:lnTo>
                <a:lnTo>
                  <a:pt x="2761765" y="2913336"/>
                </a:lnTo>
                <a:lnTo>
                  <a:pt x="2701693" y="3046669"/>
                </a:lnTo>
                <a:lnTo>
                  <a:pt x="2641621" y="3131305"/>
                </a:lnTo>
                <a:lnTo>
                  <a:pt x="2581549" y="3234378"/>
                </a:lnTo>
                <a:lnTo>
                  <a:pt x="2521600" y="3197972"/>
                </a:lnTo>
                <a:lnTo>
                  <a:pt x="2461527" y="3235666"/>
                </a:lnTo>
                <a:lnTo>
                  <a:pt x="2401455" y="3288496"/>
                </a:lnTo>
                <a:lnTo>
                  <a:pt x="2341506" y="3388380"/>
                </a:lnTo>
                <a:lnTo>
                  <a:pt x="2281434" y="3378432"/>
                </a:lnTo>
                <a:lnTo>
                  <a:pt x="2221362" y="3420959"/>
                </a:lnTo>
                <a:lnTo>
                  <a:pt x="2161290" y="3475899"/>
                </a:lnTo>
                <a:lnTo>
                  <a:pt x="2101341" y="3566987"/>
                </a:lnTo>
                <a:lnTo>
                  <a:pt x="2041269" y="3590931"/>
                </a:lnTo>
                <a:lnTo>
                  <a:pt x="1981197" y="3545350"/>
                </a:lnTo>
                <a:lnTo>
                  <a:pt x="1921125" y="3523675"/>
                </a:lnTo>
                <a:lnTo>
                  <a:pt x="1861176" y="3497622"/>
                </a:lnTo>
                <a:lnTo>
                  <a:pt x="1801104" y="3469422"/>
                </a:lnTo>
                <a:lnTo>
                  <a:pt x="1741032" y="3399566"/>
                </a:lnTo>
                <a:lnTo>
                  <a:pt x="1681083" y="3414985"/>
                </a:lnTo>
                <a:lnTo>
                  <a:pt x="1621011" y="3418407"/>
                </a:lnTo>
                <a:lnTo>
                  <a:pt x="1560939" y="3442596"/>
                </a:lnTo>
                <a:lnTo>
                  <a:pt x="1500866" y="3446472"/>
                </a:lnTo>
                <a:lnTo>
                  <a:pt x="1440917" y="3448435"/>
                </a:lnTo>
                <a:lnTo>
                  <a:pt x="1380845" y="3455868"/>
                </a:lnTo>
                <a:lnTo>
                  <a:pt x="1320773" y="3439395"/>
                </a:lnTo>
                <a:lnTo>
                  <a:pt x="1260824" y="3437714"/>
                </a:lnTo>
                <a:lnTo>
                  <a:pt x="1200752" y="3458334"/>
                </a:lnTo>
                <a:lnTo>
                  <a:pt x="1140680" y="3418137"/>
                </a:lnTo>
                <a:lnTo>
                  <a:pt x="1080608" y="3493427"/>
                </a:lnTo>
                <a:lnTo>
                  <a:pt x="1020659" y="3501044"/>
                </a:lnTo>
                <a:lnTo>
                  <a:pt x="960587" y="3549373"/>
                </a:lnTo>
                <a:lnTo>
                  <a:pt x="900515" y="3551973"/>
                </a:lnTo>
                <a:lnTo>
                  <a:pt x="840566" y="3566337"/>
                </a:lnTo>
                <a:lnTo>
                  <a:pt x="780494" y="3546037"/>
                </a:lnTo>
                <a:lnTo>
                  <a:pt x="720422" y="3633556"/>
                </a:lnTo>
                <a:lnTo>
                  <a:pt x="660350" y="3707754"/>
                </a:lnTo>
                <a:lnTo>
                  <a:pt x="600400" y="3628809"/>
                </a:lnTo>
                <a:lnTo>
                  <a:pt x="540328" y="3693292"/>
                </a:lnTo>
                <a:lnTo>
                  <a:pt x="480293" y="3630183"/>
                </a:lnTo>
                <a:lnTo>
                  <a:pt x="420258" y="3633813"/>
                </a:lnTo>
                <a:lnTo>
                  <a:pt x="360223" y="3573268"/>
                </a:lnTo>
                <a:lnTo>
                  <a:pt x="300188" y="3542381"/>
                </a:lnTo>
                <a:lnTo>
                  <a:pt x="240140" y="3539744"/>
                </a:lnTo>
                <a:lnTo>
                  <a:pt x="180105" y="3525920"/>
                </a:lnTo>
                <a:lnTo>
                  <a:pt x="120070" y="3546356"/>
                </a:lnTo>
                <a:lnTo>
                  <a:pt x="60035" y="3554108"/>
                </a:lnTo>
                <a:lnTo>
                  <a:pt x="0" y="3597456"/>
                </a:lnTo>
              </a:path>
            </a:pathLst>
          </a:custGeom>
          <a:ln w="11780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5" name="object 45"/>
          <p:cNvSpPr/>
          <p:nvPr/>
        </p:nvSpPr>
        <p:spPr>
          <a:xfrm>
            <a:off x="6472244" y="2044035"/>
            <a:ext cx="1621155" cy="642620"/>
          </a:xfrm>
          <a:custGeom>
            <a:avLst/>
            <a:gdLst/>
            <a:ahLst/>
            <a:cxnLst/>
            <a:rect l="l" t="t" r="r" b="b"/>
            <a:pathLst>
              <a:path w="1621154" h="642619">
                <a:moveTo>
                  <a:pt x="180093" y="295859"/>
                </a:moveTo>
                <a:lnTo>
                  <a:pt x="120144" y="309843"/>
                </a:lnTo>
                <a:lnTo>
                  <a:pt x="60072" y="494816"/>
                </a:lnTo>
                <a:lnTo>
                  <a:pt x="0" y="642133"/>
                </a:lnTo>
                <a:lnTo>
                  <a:pt x="60072" y="513461"/>
                </a:lnTo>
                <a:lnTo>
                  <a:pt x="120144" y="330818"/>
                </a:lnTo>
                <a:lnTo>
                  <a:pt x="180093" y="316834"/>
                </a:lnTo>
                <a:lnTo>
                  <a:pt x="191819" y="316834"/>
                </a:lnTo>
                <a:lnTo>
                  <a:pt x="180093" y="295859"/>
                </a:lnTo>
                <a:close/>
              </a:path>
              <a:path w="1621154" h="642619">
                <a:moveTo>
                  <a:pt x="191819" y="316834"/>
                </a:moveTo>
                <a:lnTo>
                  <a:pt x="180093" y="316834"/>
                </a:lnTo>
                <a:lnTo>
                  <a:pt x="240165" y="425390"/>
                </a:lnTo>
                <a:lnTo>
                  <a:pt x="300237" y="513952"/>
                </a:lnTo>
                <a:lnTo>
                  <a:pt x="312674" y="492118"/>
                </a:lnTo>
                <a:lnTo>
                  <a:pt x="300237" y="492118"/>
                </a:lnTo>
                <a:lnTo>
                  <a:pt x="240165" y="403311"/>
                </a:lnTo>
                <a:lnTo>
                  <a:pt x="191819" y="316834"/>
                </a:lnTo>
                <a:close/>
              </a:path>
              <a:path w="1621154" h="642619">
                <a:moveTo>
                  <a:pt x="420258" y="291198"/>
                </a:moveTo>
                <a:lnTo>
                  <a:pt x="360186" y="384789"/>
                </a:lnTo>
                <a:lnTo>
                  <a:pt x="300237" y="492118"/>
                </a:lnTo>
                <a:lnTo>
                  <a:pt x="312674" y="492118"/>
                </a:lnTo>
                <a:lnTo>
                  <a:pt x="360186" y="408708"/>
                </a:lnTo>
                <a:lnTo>
                  <a:pt x="420258" y="317448"/>
                </a:lnTo>
                <a:lnTo>
                  <a:pt x="442308" y="317448"/>
                </a:lnTo>
                <a:lnTo>
                  <a:pt x="420258" y="291198"/>
                </a:lnTo>
                <a:close/>
              </a:path>
              <a:path w="1621154" h="642619">
                <a:moveTo>
                  <a:pt x="1456411" y="118123"/>
                </a:moveTo>
                <a:lnTo>
                  <a:pt x="1440868" y="118123"/>
                </a:lnTo>
                <a:lnTo>
                  <a:pt x="1500940" y="431891"/>
                </a:lnTo>
                <a:lnTo>
                  <a:pt x="1561012" y="388346"/>
                </a:lnTo>
                <a:lnTo>
                  <a:pt x="1597476" y="352161"/>
                </a:lnTo>
                <a:lnTo>
                  <a:pt x="1500940" y="352161"/>
                </a:lnTo>
                <a:lnTo>
                  <a:pt x="1456411" y="118123"/>
                </a:lnTo>
                <a:close/>
              </a:path>
              <a:path w="1621154" h="642619">
                <a:moveTo>
                  <a:pt x="442308" y="317448"/>
                </a:moveTo>
                <a:lnTo>
                  <a:pt x="420258" y="317448"/>
                </a:lnTo>
                <a:lnTo>
                  <a:pt x="480330" y="388469"/>
                </a:lnTo>
                <a:lnTo>
                  <a:pt x="494425" y="362710"/>
                </a:lnTo>
                <a:lnTo>
                  <a:pt x="480330" y="362710"/>
                </a:lnTo>
                <a:lnTo>
                  <a:pt x="442308" y="317448"/>
                </a:lnTo>
                <a:close/>
              </a:path>
              <a:path w="1621154" h="642619">
                <a:moveTo>
                  <a:pt x="600351" y="223857"/>
                </a:moveTo>
                <a:lnTo>
                  <a:pt x="540402" y="251088"/>
                </a:lnTo>
                <a:lnTo>
                  <a:pt x="480330" y="362710"/>
                </a:lnTo>
                <a:lnTo>
                  <a:pt x="494425" y="362710"/>
                </a:lnTo>
                <a:lnTo>
                  <a:pt x="540402" y="278687"/>
                </a:lnTo>
                <a:lnTo>
                  <a:pt x="600351" y="252682"/>
                </a:lnTo>
                <a:lnTo>
                  <a:pt x="657274" y="252682"/>
                </a:lnTo>
                <a:lnTo>
                  <a:pt x="600351" y="223857"/>
                </a:lnTo>
                <a:close/>
              </a:path>
              <a:path w="1621154" h="642619">
                <a:moveTo>
                  <a:pt x="1620961" y="220790"/>
                </a:moveTo>
                <a:lnTo>
                  <a:pt x="1561012" y="294510"/>
                </a:lnTo>
                <a:lnTo>
                  <a:pt x="1500940" y="352161"/>
                </a:lnTo>
                <a:lnTo>
                  <a:pt x="1597476" y="352161"/>
                </a:lnTo>
                <a:lnTo>
                  <a:pt x="1620961" y="328855"/>
                </a:lnTo>
                <a:lnTo>
                  <a:pt x="1620961" y="220790"/>
                </a:lnTo>
                <a:close/>
              </a:path>
              <a:path w="1621154" h="642619">
                <a:moveTo>
                  <a:pt x="1274998" y="65255"/>
                </a:moveTo>
                <a:lnTo>
                  <a:pt x="1260775" y="65255"/>
                </a:lnTo>
                <a:lnTo>
                  <a:pt x="1320847" y="340386"/>
                </a:lnTo>
                <a:lnTo>
                  <a:pt x="1350629" y="275620"/>
                </a:lnTo>
                <a:lnTo>
                  <a:pt x="1320847" y="275620"/>
                </a:lnTo>
                <a:lnTo>
                  <a:pt x="1274998" y="65255"/>
                </a:lnTo>
                <a:close/>
              </a:path>
              <a:path w="1621154" h="642619">
                <a:moveTo>
                  <a:pt x="735306" y="180557"/>
                </a:moveTo>
                <a:lnTo>
                  <a:pt x="720495" y="180557"/>
                </a:lnTo>
                <a:lnTo>
                  <a:pt x="780444" y="306408"/>
                </a:lnTo>
                <a:lnTo>
                  <a:pt x="801734" y="274762"/>
                </a:lnTo>
                <a:lnTo>
                  <a:pt x="780444" y="274762"/>
                </a:lnTo>
                <a:lnTo>
                  <a:pt x="735306" y="180557"/>
                </a:lnTo>
                <a:close/>
              </a:path>
              <a:path w="1621154" h="642619">
                <a:moveTo>
                  <a:pt x="657274" y="252682"/>
                </a:moveTo>
                <a:lnTo>
                  <a:pt x="600351" y="252682"/>
                </a:lnTo>
                <a:lnTo>
                  <a:pt x="660423" y="283225"/>
                </a:lnTo>
                <a:lnTo>
                  <a:pt x="677361" y="254277"/>
                </a:lnTo>
                <a:lnTo>
                  <a:pt x="660423" y="254277"/>
                </a:lnTo>
                <a:lnTo>
                  <a:pt x="657274" y="252682"/>
                </a:lnTo>
                <a:close/>
              </a:path>
              <a:path w="1621154" h="642619">
                <a:moveTo>
                  <a:pt x="1035404" y="151487"/>
                </a:moveTo>
                <a:lnTo>
                  <a:pt x="960661" y="151487"/>
                </a:lnTo>
                <a:lnTo>
                  <a:pt x="1020610" y="165961"/>
                </a:lnTo>
                <a:lnTo>
                  <a:pt x="1080682" y="276601"/>
                </a:lnTo>
                <a:lnTo>
                  <a:pt x="1098971" y="232198"/>
                </a:lnTo>
                <a:lnTo>
                  <a:pt x="1080682" y="232198"/>
                </a:lnTo>
                <a:lnTo>
                  <a:pt x="1035404" y="151487"/>
                </a:lnTo>
                <a:close/>
              </a:path>
              <a:path w="1621154" h="642619">
                <a:moveTo>
                  <a:pt x="1440868" y="36430"/>
                </a:moveTo>
                <a:lnTo>
                  <a:pt x="1380919" y="135295"/>
                </a:lnTo>
                <a:lnTo>
                  <a:pt x="1320847" y="275620"/>
                </a:lnTo>
                <a:lnTo>
                  <a:pt x="1350629" y="275620"/>
                </a:lnTo>
                <a:lnTo>
                  <a:pt x="1380919" y="209751"/>
                </a:lnTo>
                <a:lnTo>
                  <a:pt x="1440868" y="118123"/>
                </a:lnTo>
                <a:lnTo>
                  <a:pt x="1456411" y="118123"/>
                </a:lnTo>
                <a:lnTo>
                  <a:pt x="1440868" y="36430"/>
                </a:lnTo>
                <a:close/>
              </a:path>
              <a:path w="1621154" h="642619">
                <a:moveTo>
                  <a:pt x="960661" y="112603"/>
                </a:moveTo>
                <a:lnTo>
                  <a:pt x="900588" y="169518"/>
                </a:lnTo>
                <a:lnTo>
                  <a:pt x="840516" y="183256"/>
                </a:lnTo>
                <a:lnTo>
                  <a:pt x="780444" y="274762"/>
                </a:lnTo>
                <a:lnTo>
                  <a:pt x="801734" y="274762"/>
                </a:lnTo>
                <a:lnTo>
                  <a:pt x="840516" y="217111"/>
                </a:lnTo>
                <a:lnTo>
                  <a:pt x="900588" y="205090"/>
                </a:lnTo>
                <a:lnTo>
                  <a:pt x="960661" y="151487"/>
                </a:lnTo>
                <a:lnTo>
                  <a:pt x="1035404" y="151487"/>
                </a:lnTo>
                <a:lnTo>
                  <a:pt x="1020610" y="125114"/>
                </a:lnTo>
                <a:lnTo>
                  <a:pt x="960661" y="112603"/>
                </a:lnTo>
                <a:close/>
              </a:path>
              <a:path w="1621154" h="642619">
                <a:moveTo>
                  <a:pt x="720495" y="149647"/>
                </a:moveTo>
                <a:lnTo>
                  <a:pt x="660423" y="254277"/>
                </a:lnTo>
                <a:lnTo>
                  <a:pt x="677361" y="254277"/>
                </a:lnTo>
                <a:lnTo>
                  <a:pt x="720495" y="180557"/>
                </a:lnTo>
                <a:lnTo>
                  <a:pt x="735306" y="180557"/>
                </a:lnTo>
                <a:lnTo>
                  <a:pt x="720495" y="149647"/>
                </a:lnTo>
                <a:close/>
              </a:path>
              <a:path w="1621154" h="642619">
                <a:moveTo>
                  <a:pt x="1140754" y="79730"/>
                </a:moveTo>
                <a:lnTo>
                  <a:pt x="1080682" y="232198"/>
                </a:lnTo>
                <a:lnTo>
                  <a:pt x="1098971" y="232198"/>
                </a:lnTo>
                <a:lnTo>
                  <a:pt x="1140754" y="130757"/>
                </a:lnTo>
                <a:lnTo>
                  <a:pt x="1174050" y="130757"/>
                </a:lnTo>
                <a:lnTo>
                  <a:pt x="1140754" y="79730"/>
                </a:lnTo>
                <a:close/>
              </a:path>
              <a:path w="1621154" h="642619">
                <a:moveTo>
                  <a:pt x="1174050" y="130757"/>
                </a:moveTo>
                <a:lnTo>
                  <a:pt x="1140754" y="130757"/>
                </a:lnTo>
                <a:lnTo>
                  <a:pt x="1200703" y="226678"/>
                </a:lnTo>
                <a:lnTo>
                  <a:pt x="1221199" y="171603"/>
                </a:lnTo>
                <a:lnTo>
                  <a:pt x="1200703" y="171603"/>
                </a:lnTo>
                <a:lnTo>
                  <a:pt x="1174050" y="130757"/>
                </a:lnTo>
                <a:close/>
              </a:path>
              <a:path w="1621154" h="642619">
                <a:moveTo>
                  <a:pt x="1260775" y="0"/>
                </a:moveTo>
                <a:lnTo>
                  <a:pt x="1200703" y="171603"/>
                </a:lnTo>
                <a:lnTo>
                  <a:pt x="1221199" y="171603"/>
                </a:lnTo>
                <a:lnTo>
                  <a:pt x="1260775" y="65255"/>
                </a:lnTo>
                <a:lnTo>
                  <a:pt x="1274998" y="65255"/>
                </a:lnTo>
                <a:lnTo>
                  <a:pt x="1260775" y="0"/>
                </a:lnTo>
                <a:close/>
              </a:path>
            </a:pathLst>
          </a:custGeom>
          <a:solidFill>
            <a:srgbClr val="FFFF99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6" name="object 46"/>
          <p:cNvSpPr/>
          <p:nvPr/>
        </p:nvSpPr>
        <p:spPr>
          <a:xfrm>
            <a:off x="1729330" y="2044035"/>
            <a:ext cx="6363970" cy="3773170"/>
          </a:xfrm>
          <a:custGeom>
            <a:avLst/>
            <a:gdLst/>
            <a:ahLst/>
            <a:cxnLst/>
            <a:rect l="l" t="t" r="r" b="b"/>
            <a:pathLst>
              <a:path w="6363970" h="3773170">
                <a:moveTo>
                  <a:pt x="0" y="3662712"/>
                </a:moveTo>
                <a:lnTo>
                  <a:pt x="60035" y="3619364"/>
                </a:lnTo>
                <a:lnTo>
                  <a:pt x="120070" y="3611612"/>
                </a:lnTo>
                <a:lnTo>
                  <a:pt x="180105" y="3591176"/>
                </a:lnTo>
                <a:lnTo>
                  <a:pt x="240140" y="3605000"/>
                </a:lnTo>
                <a:lnTo>
                  <a:pt x="300188" y="3607637"/>
                </a:lnTo>
                <a:lnTo>
                  <a:pt x="360223" y="3638524"/>
                </a:lnTo>
                <a:lnTo>
                  <a:pt x="420258" y="3699069"/>
                </a:lnTo>
                <a:lnTo>
                  <a:pt x="480293" y="3695439"/>
                </a:lnTo>
                <a:lnTo>
                  <a:pt x="540328" y="3758548"/>
                </a:lnTo>
                <a:lnTo>
                  <a:pt x="600400" y="3694065"/>
                </a:lnTo>
                <a:lnTo>
                  <a:pt x="660350" y="3773010"/>
                </a:lnTo>
                <a:lnTo>
                  <a:pt x="720422" y="3698812"/>
                </a:lnTo>
                <a:lnTo>
                  <a:pt x="780494" y="3611293"/>
                </a:lnTo>
                <a:lnTo>
                  <a:pt x="840566" y="3631593"/>
                </a:lnTo>
                <a:lnTo>
                  <a:pt x="900515" y="3617229"/>
                </a:lnTo>
                <a:lnTo>
                  <a:pt x="960587" y="3614629"/>
                </a:lnTo>
                <a:lnTo>
                  <a:pt x="1020659" y="3566300"/>
                </a:lnTo>
                <a:lnTo>
                  <a:pt x="1080608" y="3558683"/>
                </a:lnTo>
                <a:lnTo>
                  <a:pt x="1140680" y="3483393"/>
                </a:lnTo>
                <a:lnTo>
                  <a:pt x="1200752" y="3523590"/>
                </a:lnTo>
                <a:lnTo>
                  <a:pt x="1260824" y="3502970"/>
                </a:lnTo>
                <a:lnTo>
                  <a:pt x="1320773" y="3504651"/>
                </a:lnTo>
                <a:lnTo>
                  <a:pt x="1380845" y="3521124"/>
                </a:lnTo>
                <a:lnTo>
                  <a:pt x="1440917" y="3513691"/>
                </a:lnTo>
                <a:lnTo>
                  <a:pt x="1500866" y="3511728"/>
                </a:lnTo>
                <a:lnTo>
                  <a:pt x="1560939" y="3507852"/>
                </a:lnTo>
                <a:lnTo>
                  <a:pt x="1621011" y="3483663"/>
                </a:lnTo>
                <a:lnTo>
                  <a:pt x="1681083" y="3480241"/>
                </a:lnTo>
                <a:lnTo>
                  <a:pt x="1741032" y="3464822"/>
                </a:lnTo>
                <a:lnTo>
                  <a:pt x="1801104" y="3534678"/>
                </a:lnTo>
                <a:lnTo>
                  <a:pt x="1861176" y="3562878"/>
                </a:lnTo>
                <a:lnTo>
                  <a:pt x="1921125" y="3588931"/>
                </a:lnTo>
                <a:lnTo>
                  <a:pt x="1981197" y="3610606"/>
                </a:lnTo>
                <a:lnTo>
                  <a:pt x="2041269" y="3656187"/>
                </a:lnTo>
                <a:lnTo>
                  <a:pt x="2101341" y="3632243"/>
                </a:lnTo>
                <a:lnTo>
                  <a:pt x="2161290" y="3541155"/>
                </a:lnTo>
                <a:lnTo>
                  <a:pt x="2221362" y="3486215"/>
                </a:lnTo>
                <a:lnTo>
                  <a:pt x="2281434" y="3443688"/>
                </a:lnTo>
                <a:lnTo>
                  <a:pt x="2341506" y="3453636"/>
                </a:lnTo>
                <a:lnTo>
                  <a:pt x="2401455" y="3353752"/>
                </a:lnTo>
                <a:lnTo>
                  <a:pt x="2461527" y="3300922"/>
                </a:lnTo>
                <a:lnTo>
                  <a:pt x="2521600" y="3263228"/>
                </a:lnTo>
                <a:lnTo>
                  <a:pt x="2581549" y="3299634"/>
                </a:lnTo>
                <a:lnTo>
                  <a:pt x="2641621" y="3196561"/>
                </a:lnTo>
                <a:lnTo>
                  <a:pt x="2701693" y="3111925"/>
                </a:lnTo>
                <a:lnTo>
                  <a:pt x="2761765" y="2978592"/>
                </a:lnTo>
                <a:lnTo>
                  <a:pt x="2821714" y="2999812"/>
                </a:lnTo>
                <a:lnTo>
                  <a:pt x="2881786" y="2950502"/>
                </a:lnTo>
                <a:lnTo>
                  <a:pt x="2941858" y="2907816"/>
                </a:lnTo>
                <a:lnTo>
                  <a:pt x="3001807" y="2774973"/>
                </a:lnTo>
                <a:lnTo>
                  <a:pt x="3061879" y="2697819"/>
                </a:lnTo>
                <a:lnTo>
                  <a:pt x="3121951" y="2483775"/>
                </a:lnTo>
                <a:lnTo>
                  <a:pt x="3182023" y="2260040"/>
                </a:lnTo>
                <a:lnTo>
                  <a:pt x="3241972" y="2209994"/>
                </a:lnTo>
                <a:lnTo>
                  <a:pt x="3302044" y="2076293"/>
                </a:lnTo>
                <a:lnTo>
                  <a:pt x="3362116" y="2062555"/>
                </a:lnTo>
                <a:lnTo>
                  <a:pt x="3422066" y="1971417"/>
                </a:lnTo>
                <a:lnTo>
                  <a:pt x="3482138" y="1809381"/>
                </a:lnTo>
                <a:lnTo>
                  <a:pt x="3542210" y="1622567"/>
                </a:lnTo>
                <a:lnTo>
                  <a:pt x="3602282" y="1444831"/>
                </a:lnTo>
                <a:lnTo>
                  <a:pt x="3662231" y="1321801"/>
                </a:lnTo>
                <a:lnTo>
                  <a:pt x="3722303" y="1261942"/>
                </a:lnTo>
                <a:lnTo>
                  <a:pt x="3782375" y="1049492"/>
                </a:lnTo>
                <a:lnTo>
                  <a:pt x="3842324" y="1280587"/>
                </a:lnTo>
                <a:lnTo>
                  <a:pt x="3902396" y="1327566"/>
                </a:lnTo>
                <a:lnTo>
                  <a:pt x="3962468" y="1277398"/>
                </a:lnTo>
                <a:lnTo>
                  <a:pt x="4022540" y="1215944"/>
                </a:lnTo>
                <a:lnTo>
                  <a:pt x="4082489" y="1055380"/>
                </a:lnTo>
                <a:lnTo>
                  <a:pt x="4142561" y="1116956"/>
                </a:lnTo>
                <a:lnTo>
                  <a:pt x="4202633" y="932718"/>
                </a:lnTo>
                <a:lnTo>
                  <a:pt x="4262583" y="980066"/>
                </a:lnTo>
                <a:lnTo>
                  <a:pt x="4322655" y="1049247"/>
                </a:lnTo>
                <a:lnTo>
                  <a:pt x="4382727" y="964733"/>
                </a:lnTo>
                <a:lnTo>
                  <a:pt x="4442799" y="827843"/>
                </a:lnTo>
                <a:lnTo>
                  <a:pt x="4502748" y="783807"/>
                </a:lnTo>
                <a:lnTo>
                  <a:pt x="4562820" y="715607"/>
                </a:lnTo>
                <a:lnTo>
                  <a:pt x="4622892" y="670836"/>
                </a:lnTo>
                <a:lnTo>
                  <a:pt x="4682841" y="656607"/>
                </a:lnTo>
                <a:lnTo>
                  <a:pt x="4742913" y="642133"/>
                </a:lnTo>
                <a:lnTo>
                  <a:pt x="4802985" y="494816"/>
                </a:lnTo>
                <a:lnTo>
                  <a:pt x="4863057" y="309843"/>
                </a:lnTo>
                <a:lnTo>
                  <a:pt x="4923006" y="295859"/>
                </a:lnTo>
                <a:lnTo>
                  <a:pt x="4983078" y="403311"/>
                </a:lnTo>
                <a:lnTo>
                  <a:pt x="5043150" y="492118"/>
                </a:lnTo>
                <a:lnTo>
                  <a:pt x="5103100" y="384789"/>
                </a:lnTo>
                <a:lnTo>
                  <a:pt x="5163172" y="291198"/>
                </a:lnTo>
                <a:lnTo>
                  <a:pt x="5223244" y="362710"/>
                </a:lnTo>
                <a:lnTo>
                  <a:pt x="5283316" y="251088"/>
                </a:lnTo>
                <a:lnTo>
                  <a:pt x="5343265" y="223857"/>
                </a:lnTo>
                <a:lnTo>
                  <a:pt x="5403337" y="254277"/>
                </a:lnTo>
                <a:lnTo>
                  <a:pt x="5463409" y="149647"/>
                </a:lnTo>
                <a:lnTo>
                  <a:pt x="5523358" y="274762"/>
                </a:lnTo>
                <a:lnTo>
                  <a:pt x="5583430" y="183256"/>
                </a:lnTo>
                <a:lnTo>
                  <a:pt x="5643502" y="169518"/>
                </a:lnTo>
                <a:lnTo>
                  <a:pt x="5703574" y="112603"/>
                </a:lnTo>
                <a:lnTo>
                  <a:pt x="5763523" y="125114"/>
                </a:lnTo>
                <a:lnTo>
                  <a:pt x="5823595" y="232198"/>
                </a:lnTo>
                <a:lnTo>
                  <a:pt x="5883667" y="79730"/>
                </a:lnTo>
                <a:lnTo>
                  <a:pt x="5943617" y="171603"/>
                </a:lnTo>
                <a:lnTo>
                  <a:pt x="6003689" y="0"/>
                </a:lnTo>
                <a:lnTo>
                  <a:pt x="6063761" y="275620"/>
                </a:lnTo>
                <a:lnTo>
                  <a:pt x="6123833" y="135295"/>
                </a:lnTo>
                <a:lnTo>
                  <a:pt x="6183782" y="36430"/>
                </a:lnTo>
                <a:lnTo>
                  <a:pt x="6243854" y="352161"/>
                </a:lnTo>
                <a:lnTo>
                  <a:pt x="6303926" y="294510"/>
                </a:lnTo>
                <a:lnTo>
                  <a:pt x="6363875" y="220790"/>
                </a:lnTo>
                <a:lnTo>
                  <a:pt x="6363875" y="328855"/>
                </a:lnTo>
                <a:lnTo>
                  <a:pt x="6303926" y="388346"/>
                </a:lnTo>
                <a:lnTo>
                  <a:pt x="6243854" y="431891"/>
                </a:lnTo>
                <a:lnTo>
                  <a:pt x="6183782" y="118123"/>
                </a:lnTo>
                <a:lnTo>
                  <a:pt x="6123833" y="209751"/>
                </a:lnTo>
                <a:lnTo>
                  <a:pt x="6063761" y="340386"/>
                </a:lnTo>
                <a:lnTo>
                  <a:pt x="6003689" y="65255"/>
                </a:lnTo>
                <a:lnTo>
                  <a:pt x="5943617" y="226678"/>
                </a:lnTo>
                <a:lnTo>
                  <a:pt x="5883667" y="130757"/>
                </a:lnTo>
                <a:lnTo>
                  <a:pt x="5823595" y="276601"/>
                </a:lnTo>
                <a:lnTo>
                  <a:pt x="5763523" y="165961"/>
                </a:lnTo>
                <a:lnTo>
                  <a:pt x="5703574" y="151487"/>
                </a:lnTo>
                <a:lnTo>
                  <a:pt x="5643502" y="205090"/>
                </a:lnTo>
                <a:lnTo>
                  <a:pt x="5583430" y="217111"/>
                </a:lnTo>
                <a:lnTo>
                  <a:pt x="5523358" y="306408"/>
                </a:lnTo>
                <a:lnTo>
                  <a:pt x="5463409" y="180557"/>
                </a:lnTo>
                <a:lnTo>
                  <a:pt x="5403337" y="283225"/>
                </a:lnTo>
                <a:lnTo>
                  <a:pt x="5343265" y="252682"/>
                </a:lnTo>
                <a:lnTo>
                  <a:pt x="5283316" y="278687"/>
                </a:lnTo>
                <a:lnTo>
                  <a:pt x="5223244" y="388469"/>
                </a:lnTo>
                <a:lnTo>
                  <a:pt x="5163172" y="317448"/>
                </a:lnTo>
                <a:lnTo>
                  <a:pt x="5103100" y="408708"/>
                </a:lnTo>
                <a:lnTo>
                  <a:pt x="5043150" y="513952"/>
                </a:lnTo>
                <a:lnTo>
                  <a:pt x="4983078" y="425390"/>
                </a:lnTo>
                <a:lnTo>
                  <a:pt x="4923006" y="316834"/>
                </a:lnTo>
                <a:lnTo>
                  <a:pt x="4863057" y="330818"/>
                </a:lnTo>
                <a:lnTo>
                  <a:pt x="4802985" y="513461"/>
                </a:lnTo>
                <a:lnTo>
                  <a:pt x="4742913" y="642133"/>
                </a:lnTo>
                <a:lnTo>
                  <a:pt x="4682841" y="656607"/>
                </a:lnTo>
                <a:lnTo>
                  <a:pt x="4622892" y="670836"/>
                </a:lnTo>
                <a:lnTo>
                  <a:pt x="4562820" y="715607"/>
                </a:lnTo>
                <a:lnTo>
                  <a:pt x="4502748" y="783807"/>
                </a:lnTo>
                <a:lnTo>
                  <a:pt x="4442799" y="827843"/>
                </a:lnTo>
                <a:lnTo>
                  <a:pt x="4382727" y="964733"/>
                </a:lnTo>
                <a:lnTo>
                  <a:pt x="4322655" y="1049247"/>
                </a:lnTo>
                <a:lnTo>
                  <a:pt x="4262583" y="980066"/>
                </a:lnTo>
                <a:lnTo>
                  <a:pt x="4202633" y="932718"/>
                </a:lnTo>
                <a:lnTo>
                  <a:pt x="4142561" y="1116956"/>
                </a:lnTo>
                <a:lnTo>
                  <a:pt x="4082489" y="1055380"/>
                </a:lnTo>
                <a:lnTo>
                  <a:pt x="4022540" y="1215944"/>
                </a:lnTo>
                <a:lnTo>
                  <a:pt x="3962468" y="1277398"/>
                </a:lnTo>
                <a:lnTo>
                  <a:pt x="3902396" y="1327566"/>
                </a:lnTo>
                <a:lnTo>
                  <a:pt x="3842324" y="1280587"/>
                </a:lnTo>
                <a:lnTo>
                  <a:pt x="3782375" y="1049492"/>
                </a:lnTo>
                <a:lnTo>
                  <a:pt x="3722303" y="1261942"/>
                </a:lnTo>
                <a:lnTo>
                  <a:pt x="3662231" y="1321801"/>
                </a:lnTo>
                <a:lnTo>
                  <a:pt x="3602282" y="1444831"/>
                </a:lnTo>
                <a:lnTo>
                  <a:pt x="3542210" y="1622567"/>
                </a:lnTo>
                <a:lnTo>
                  <a:pt x="3482138" y="1809381"/>
                </a:lnTo>
                <a:lnTo>
                  <a:pt x="3422066" y="1971417"/>
                </a:lnTo>
                <a:lnTo>
                  <a:pt x="3362116" y="2062555"/>
                </a:lnTo>
                <a:lnTo>
                  <a:pt x="3302044" y="2076293"/>
                </a:lnTo>
                <a:lnTo>
                  <a:pt x="3241972" y="2209994"/>
                </a:lnTo>
                <a:lnTo>
                  <a:pt x="3182023" y="2260040"/>
                </a:lnTo>
                <a:lnTo>
                  <a:pt x="3121951" y="2483775"/>
                </a:lnTo>
                <a:lnTo>
                  <a:pt x="3061879" y="2697819"/>
                </a:lnTo>
                <a:lnTo>
                  <a:pt x="3001807" y="2774973"/>
                </a:lnTo>
                <a:lnTo>
                  <a:pt x="2941858" y="2907816"/>
                </a:lnTo>
                <a:lnTo>
                  <a:pt x="2881786" y="2950502"/>
                </a:lnTo>
                <a:lnTo>
                  <a:pt x="2821714" y="2999812"/>
                </a:lnTo>
                <a:lnTo>
                  <a:pt x="2761765" y="2978592"/>
                </a:lnTo>
                <a:lnTo>
                  <a:pt x="2701693" y="3111925"/>
                </a:lnTo>
                <a:lnTo>
                  <a:pt x="2641621" y="3196561"/>
                </a:lnTo>
                <a:lnTo>
                  <a:pt x="2581549" y="3299634"/>
                </a:lnTo>
                <a:lnTo>
                  <a:pt x="2521600" y="3263228"/>
                </a:lnTo>
                <a:lnTo>
                  <a:pt x="2461527" y="3300922"/>
                </a:lnTo>
                <a:lnTo>
                  <a:pt x="2401455" y="3353752"/>
                </a:lnTo>
                <a:lnTo>
                  <a:pt x="2341506" y="3453636"/>
                </a:lnTo>
                <a:lnTo>
                  <a:pt x="2281434" y="3443688"/>
                </a:lnTo>
                <a:lnTo>
                  <a:pt x="2221362" y="3486215"/>
                </a:lnTo>
                <a:lnTo>
                  <a:pt x="2161290" y="3541155"/>
                </a:lnTo>
                <a:lnTo>
                  <a:pt x="2101341" y="3632243"/>
                </a:lnTo>
                <a:lnTo>
                  <a:pt x="2041269" y="3656187"/>
                </a:lnTo>
                <a:lnTo>
                  <a:pt x="1981197" y="3610606"/>
                </a:lnTo>
                <a:lnTo>
                  <a:pt x="1921125" y="3588931"/>
                </a:lnTo>
                <a:lnTo>
                  <a:pt x="1861176" y="3562878"/>
                </a:lnTo>
                <a:lnTo>
                  <a:pt x="1801104" y="3534678"/>
                </a:lnTo>
                <a:lnTo>
                  <a:pt x="1741032" y="3464822"/>
                </a:lnTo>
                <a:lnTo>
                  <a:pt x="1681083" y="3480241"/>
                </a:lnTo>
                <a:lnTo>
                  <a:pt x="1621011" y="3483663"/>
                </a:lnTo>
                <a:lnTo>
                  <a:pt x="1560939" y="3507852"/>
                </a:lnTo>
                <a:lnTo>
                  <a:pt x="1500866" y="3511728"/>
                </a:lnTo>
                <a:lnTo>
                  <a:pt x="1440917" y="3513691"/>
                </a:lnTo>
                <a:lnTo>
                  <a:pt x="1380845" y="3521124"/>
                </a:lnTo>
                <a:lnTo>
                  <a:pt x="1320773" y="3504651"/>
                </a:lnTo>
                <a:lnTo>
                  <a:pt x="1260824" y="3502970"/>
                </a:lnTo>
                <a:lnTo>
                  <a:pt x="1200752" y="3523590"/>
                </a:lnTo>
                <a:lnTo>
                  <a:pt x="1140680" y="3483393"/>
                </a:lnTo>
                <a:lnTo>
                  <a:pt x="1080608" y="3558683"/>
                </a:lnTo>
                <a:lnTo>
                  <a:pt x="1020659" y="3566300"/>
                </a:lnTo>
                <a:lnTo>
                  <a:pt x="960587" y="3614629"/>
                </a:lnTo>
                <a:lnTo>
                  <a:pt x="900515" y="3617229"/>
                </a:lnTo>
                <a:lnTo>
                  <a:pt x="840566" y="3631593"/>
                </a:lnTo>
                <a:lnTo>
                  <a:pt x="780494" y="3611293"/>
                </a:lnTo>
                <a:lnTo>
                  <a:pt x="720422" y="3698812"/>
                </a:lnTo>
                <a:lnTo>
                  <a:pt x="660350" y="3773010"/>
                </a:lnTo>
                <a:lnTo>
                  <a:pt x="600400" y="3694065"/>
                </a:lnTo>
                <a:lnTo>
                  <a:pt x="540328" y="3758548"/>
                </a:lnTo>
                <a:lnTo>
                  <a:pt x="480293" y="3695439"/>
                </a:lnTo>
                <a:lnTo>
                  <a:pt x="420258" y="3699069"/>
                </a:lnTo>
                <a:lnTo>
                  <a:pt x="360223" y="3638524"/>
                </a:lnTo>
                <a:lnTo>
                  <a:pt x="300188" y="3607637"/>
                </a:lnTo>
                <a:lnTo>
                  <a:pt x="240140" y="3605000"/>
                </a:lnTo>
                <a:lnTo>
                  <a:pt x="180105" y="3591176"/>
                </a:lnTo>
                <a:lnTo>
                  <a:pt x="120070" y="3611612"/>
                </a:lnTo>
                <a:lnTo>
                  <a:pt x="60035" y="3619364"/>
                </a:lnTo>
                <a:lnTo>
                  <a:pt x="0" y="3662712"/>
                </a:lnTo>
              </a:path>
            </a:pathLst>
          </a:custGeom>
          <a:ln w="11780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7" name="object 47"/>
          <p:cNvSpPr/>
          <p:nvPr/>
        </p:nvSpPr>
        <p:spPr>
          <a:xfrm>
            <a:off x="1728765" y="1600368"/>
            <a:ext cx="0" cy="4599940"/>
          </a:xfrm>
          <a:custGeom>
            <a:avLst/>
            <a:gdLst/>
            <a:ahLst/>
            <a:cxnLst/>
            <a:rect l="l" t="t" r="r" b="b"/>
            <a:pathLst>
              <a:path w="0" h="4599940">
                <a:moveTo>
                  <a:pt x="0" y="0"/>
                </a:moveTo>
                <a:lnTo>
                  <a:pt x="0" y="459981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8" name="object 48"/>
          <p:cNvSpPr/>
          <p:nvPr/>
        </p:nvSpPr>
        <p:spPr>
          <a:xfrm>
            <a:off x="1691911" y="6163381"/>
            <a:ext cx="6400800" cy="0"/>
          </a:xfrm>
          <a:custGeom>
            <a:avLst/>
            <a:gdLst/>
            <a:ahLst/>
            <a:cxnLst/>
            <a:rect l="l" t="t" r="r" b="b"/>
            <a:pathLst>
              <a:path w="6400800" h="0">
                <a:moveTo>
                  <a:pt x="0" y="0"/>
                </a:moveTo>
                <a:lnTo>
                  <a:pt x="6400803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9" name="object 49"/>
          <p:cNvSpPr/>
          <p:nvPr/>
        </p:nvSpPr>
        <p:spPr>
          <a:xfrm>
            <a:off x="1702230" y="5935230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0" name="object 50"/>
          <p:cNvSpPr/>
          <p:nvPr/>
        </p:nvSpPr>
        <p:spPr>
          <a:xfrm>
            <a:off x="1702230" y="5707079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1" name="object 51"/>
          <p:cNvSpPr/>
          <p:nvPr/>
        </p:nvSpPr>
        <p:spPr>
          <a:xfrm>
            <a:off x="1702230" y="5478929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2" name="object 52"/>
          <p:cNvSpPr/>
          <p:nvPr/>
        </p:nvSpPr>
        <p:spPr>
          <a:xfrm>
            <a:off x="1691911" y="5250778"/>
            <a:ext cx="37465" cy="0"/>
          </a:xfrm>
          <a:custGeom>
            <a:avLst/>
            <a:gdLst/>
            <a:ahLst/>
            <a:cxnLst/>
            <a:rect l="l" t="t" r="r" b="b"/>
            <a:pathLst>
              <a:path w="37464" h="0">
                <a:moveTo>
                  <a:pt x="0" y="0"/>
                </a:moveTo>
                <a:lnTo>
                  <a:pt x="3685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3" name="object 53"/>
          <p:cNvSpPr/>
          <p:nvPr/>
        </p:nvSpPr>
        <p:spPr>
          <a:xfrm>
            <a:off x="1702230" y="5022627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4" name="object 54"/>
          <p:cNvSpPr/>
          <p:nvPr/>
        </p:nvSpPr>
        <p:spPr>
          <a:xfrm>
            <a:off x="1702230" y="4794477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5" name="object 55"/>
          <p:cNvSpPr/>
          <p:nvPr/>
        </p:nvSpPr>
        <p:spPr>
          <a:xfrm>
            <a:off x="1702230" y="4566326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6" name="object 56"/>
          <p:cNvSpPr/>
          <p:nvPr/>
        </p:nvSpPr>
        <p:spPr>
          <a:xfrm>
            <a:off x="1691911" y="4338176"/>
            <a:ext cx="37465" cy="0"/>
          </a:xfrm>
          <a:custGeom>
            <a:avLst/>
            <a:gdLst/>
            <a:ahLst/>
            <a:cxnLst/>
            <a:rect l="l" t="t" r="r" b="b"/>
            <a:pathLst>
              <a:path w="37464" h="0">
                <a:moveTo>
                  <a:pt x="0" y="0"/>
                </a:moveTo>
                <a:lnTo>
                  <a:pt x="3685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7" name="object 57"/>
          <p:cNvSpPr/>
          <p:nvPr/>
        </p:nvSpPr>
        <p:spPr>
          <a:xfrm>
            <a:off x="1702230" y="4110025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8" name="object 58"/>
          <p:cNvSpPr/>
          <p:nvPr/>
        </p:nvSpPr>
        <p:spPr>
          <a:xfrm>
            <a:off x="1702230" y="3881875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9" name="object 59"/>
          <p:cNvSpPr/>
          <p:nvPr/>
        </p:nvSpPr>
        <p:spPr>
          <a:xfrm>
            <a:off x="1702230" y="3653724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0" name="object 60"/>
          <p:cNvSpPr/>
          <p:nvPr/>
        </p:nvSpPr>
        <p:spPr>
          <a:xfrm>
            <a:off x="1691911" y="3425573"/>
            <a:ext cx="37465" cy="0"/>
          </a:xfrm>
          <a:custGeom>
            <a:avLst/>
            <a:gdLst/>
            <a:ahLst/>
            <a:cxnLst/>
            <a:rect l="l" t="t" r="r" b="b"/>
            <a:pathLst>
              <a:path w="37464" h="0">
                <a:moveTo>
                  <a:pt x="0" y="0"/>
                </a:moveTo>
                <a:lnTo>
                  <a:pt x="3685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1" name="object 61"/>
          <p:cNvSpPr/>
          <p:nvPr/>
        </p:nvSpPr>
        <p:spPr>
          <a:xfrm>
            <a:off x="1702230" y="3197423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2" name="object 62"/>
          <p:cNvSpPr/>
          <p:nvPr/>
        </p:nvSpPr>
        <p:spPr>
          <a:xfrm>
            <a:off x="1702230" y="2969272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3" name="object 63"/>
          <p:cNvSpPr/>
          <p:nvPr/>
        </p:nvSpPr>
        <p:spPr>
          <a:xfrm>
            <a:off x="1702230" y="2741121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4" name="object 64"/>
          <p:cNvSpPr/>
          <p:nvPr/>
        </p:nvSpPr>
        <p:spPr>
          <a:xfrm>
            <a:off x="1691911" y="2512971"/>
            <a:ext cx="37465" cy="0"/>
          </a:xfrm>
          <a:custGeom>
            <a:avLst/>
            <a:gdLst/>
            <a:ahLst/>
            <a:cxnLst/>
            <a:rect l="l" t="t" r="r" b="b"/>
            <a:pathLst>
              <a:path w="37464" h="0">
                <a:moveTo>
                  <a:pt x="0" y="0"/>
                </a:moveTo>
                <a:lnTo>
                  <a:pt x="3685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5" name="object 65"/>
          <p:cNvSpPr/>
          <p:nvPr/>
        </p:nvSpPr>
        <p:spPr>
          <a:xfrm>
            <a:off x="1702230" y="2284820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6" name="object 66"/>
          <p:cNvSpPr/>
          <p:nvPr/>
        </p:nvSpPr>
        <p:spPr>
          <a:xfrm>
            <a:off x="1702230" y="2056670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7" name="object 67"/>
          <p:cNvSpPr/>
          <p:nvPr/>
        </p:nvSpPr>
        <p:spPr>
          <a:xfrm>
            <a:off x="1702230" y="1828519"/>
            <a:ext cx="26670" cy="0"/>
          </a:xfrm>
          <a:custGeom>
            <a:avLst/>
            <a:gdLst/>
            <a:ahLst/>
            <a:cxnLst/>
            <a:rect l="l" t="t" r="r" b="b"/>
            <a:pathLst>
              <a:path w="26669" h="0">
                <a:moveTo>
                  <a:pt x="0" y="0"/>
                </a:moveTo>
                <a:lnTo>
                  <a:pt x="2653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8" name="object 68"/>
          <p:cNvSpPr/>
          <p:nvPr/>
        </p:nvSpPr>
        <p:spPr>
          <a:xfrm>
            <a:off x="1691911" y="1600368"/>
            <a:ext cx="37465" cy="0"/>
          </a:xfrm>
          <a:custGeom>
            <a:avLst/>
            <a:gdLst/>
            <a:ahLst/>
            <a:cxnLst/>
            <a:rect l="l" t="t" r="r" b="b"/>
            <a:pathLst>
              <a:path w="37464" h="0">
                <a:moveTo>
                  <a:pt x="0" y="0"/>
                </a:moveTo>
                <a:lnTo>
                  <a:pt x="36854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9" name="object 69"/>
          <p:cNvSpPr/>
          <p:nvPr/>
        </p:nvSpPr>
        <p:spPr>
          <a:xfrm>
            <a:off x="2029494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0" name="object 70"/>
          <p:cNvSpPr/>
          <p:nvPr/>
        </p:nvSpPr>
        <p:spPr>
          <a:xfrm>
            <a:off x="2330222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1" name="object 71"/>
          <p:cNvSpPr/>
          <p:nvPr/>
        </p:nvSpPr>
        <p:spPr>
          <a:xfrm>
            <a:off x="2629477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2" name="object 72"/>
          <p:cNvSpPr/>
          <p:nvPr/>
        </p:nvSpPr>
        <p:spPr>
          <a:xfrm>
            <a:off x="2930206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3" name="object 73"/>
          <p:cNvSpPr/>
          <p:nvPr/>
        </p:nvSpPr>
        <p:spPr>
          <a:xfrm>
            <a:off x="3230934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4" name="object 74"/>
          <p:cNvSpPr/>
          <p:nvPr/>
        </p:nvSpPr>
        <p:spPr>
          <a:xfrm>
            <a:off x="3530189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5" name="object 75"/>
          <p:cNvSpPr/>
          <p:nvPr/>
        </p:nvSpPr>
        <p:spPr>
          <a:xfrm>
            <a:off x="3830917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6" name="object 76"/>
          <p:cNvSpPr/>
          <p:nvPr/>
        </p:nvSpPr>
        <p:spPr>
          <a:xfrm>
            <a:off x="4130172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7" name="object 77"/>
          <p:cNvSpPr/>
          <p:nvPr/>
        </p:nvSpPr>
        <p:spPr>
          <a:xfrm>
            <a:off x="4430900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8" name="object 78"/>
          <p:cNvSpPr/>
          <p:nvPr/>
        </p:nvSpPr>
        <p:spPr>
          <a:xfrm>
            <a:off x="4731629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9" name="object 79"/>
          <p:cNvSpPr/>
          <p:nvPr/>
        </p:nvSpPr>
        <p:spPr>
          <a:xfrm>
            <a:off x="5030884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0" name="object 80"/>
          <p:cNvSpPr/>
          <p:nvPr/>
        </p:nvSpPr>
        <p:spPr>
          <a:xfrm>
            <a:off x="5331612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1" name="object 81"/>
          <p:cNvSpPr/>
          <p:nvPr/>
        </p:nvSpPr>
        <p:spPr>
          <a:xfrm>
            <a:off x="5632341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2" name="object 82"/>
          <p:cNvSpPr/>
          <p:nvPr/>
        </p:nvSpPr>
        <p:spPr>
          <a:xfrm>
            <a:off x="5931596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3" name="object 83"/>
          <p:cNvSpPr/>
          <p:nvPr/>
        </p:nvSpPr>
        <p:spPr>
          <a:xfrm>
            <a:off x="6232324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4" name="object 84"/>
          <p:cNvSpPr/>
          <p:nvPr/>
        </p:nvSpPr>
        <p:spPr>
          <a:xfrm>
            <a:off x="6531578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5" name="object 85"/>
          <p:cNvSpPr/>
          <p:nvPr/>
        </p:nvSpPr>
        <p:spPr>
          <a:xfrm>
            <a:off x="6832307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6" name="object 86"/>
          <p:cNvSpPr/>
          <p:nvPr/>
        </p:nvSpPr>
        <p:spPr>
          <a:xfrm>
            <a:off x="7133036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7" name="object 87"/>
          <p:cNvSpPr/>
          <p:nvPr/>
        </p:nvSpPr>
        <p:spPr>
          <a:xfrm>
            <a:off x="7432290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8" name="object 88"/>
          <p:cNvSpPr/>
          <p:nvPr/>
        </p:nvSpPr>
        <p:spPr>
          <a:xfrm>
            <a:off x="7733019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9" name="object 89"/>
          <p:cNvSpPr/>
          <p:nvPr/>
        </p:nvSpPr>
        <p:spPr>
          <a:xfrm>
            <a:off x="8033748" y="6163381"/>
            <a:ext cx="0" cy="36830"/>
          </a:xfrm>
          <a:custGeom>
            <a:avLst/>
            <a:gdLst/>
            <a:ahLst/>
            <a:cxnLst/>
            <a:rect l="l" t="t" r="r" b="b"/>
            <a:pathLst>
              <a:path w="0" h="36829">
                <a:moveTo>
                  <a:pt x="0" y="0"/>
                </a:moveTo>
                <a:lnTo>
                  <a:pt x="0" y="3679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0" name="object 90"/>
          <p:cNvSpPr txBox="1"/>
          <p:nvPr/>
        </p:nvSpPr>
        <p:spPr>
          <a:xfrm>
            <a:off x="1542704" y="6090837"/>
            <a:ext cx="9398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0</a:t>
            </a:r>
            <a:endParaRPr sz="950">
              <a:latin typeface="Arial"/>
              <a:cs typeface="Arial"/>
            </a:endParaRPr>
          </a:p>
        </p:txBody>
      </p:sp>
      <p:sp>
        <p:nvSpPr>
          <p:cNvPr id="91" name="object 91"/>
          <p:cNvSpPr txBox="1"/>
          <p:nvPr/>
        </p:nvSpPr>
        <p:spPr>
          <a:xfrm>
            <a:off x="1177702" y="5177940"/>
            <a:ext cx="459105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2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>
                <a:latin typeface="Arial"/>
                <a:cs typeface="Arial"/>
              </a:rPr>
              <a:t>0'0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 spc="5">
                <a:latin typeface="Arial"/>
                <a:cs typeface="Arial"/>
              </a:rPr>
              <a:t>0</a:t>
            </a:r>
            <a:endParaRPr sz="950">
              <a:latin typeface="Arial"/>
              <a:cs typeface="Arial"/>
            </a:endParaRPr>
          </a:p>
        </p:txBody>
      </p:sp>
      <p:sp>
        <p:nvSpPr>
          <p:cNvPr id="92" name="object 92"/>
          <p:cNvSpPr txBox="1"/>
          <p:nvPr/>
        </p:nvSpPr>
        <p:spPr>
          <a:xfrm>
            <a:off x="1177702" y="4265362"/>
            <a:ext cx="459105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4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>
                <a:latin typeface="Arial"/>
                <a:cs typeface="Arial"/>
              </a:rPr>
              <a:t>0'0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 spc="5">
                <a:latin typeface="Arial"/>
                <a:cs typeface="Arial"/>
              </a:rPr>
              <a:t>0</a:t>
            </a:r>
            <a:endParaRPr sz="950">
              <a:latin typeface="Arial"/>
              <a:cs typeface="Arial"/>
            </a:endParaRPr>
          </a:p>
        </p:txBody>
      </p:sp>
      <p:sp>
        <p:nvSpPr>
          <p:cNvPr id="93" name="object 93"/>
          <p:cNvSpPr txBox="1"/>
          <p:nvPr/>
        </p:nvSpPr>
        <p:spPr>
          <a:xfrm>
            <a:off x="1177702" y="3352392"/>
            <a:ext cx="459105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6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>
                <a:latin typeface="Arial"/>
                <a:cs typeface="Arial"/>
              </a:rPr>
              <a:t>0'0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 spc="5">
                <a:latin typeface="Arial"/>
                <a:cs typeface="Arial"/>
              </a:rPr>
              <a:t>0</a:t>
            </a:r>
            <a:endParaRPr sz="950">
              <a:latin typeface="Arial"/>
              <a:cs typeface="Arial"/>
            </a:endParaRPr>
          </a:p>
        </p:txBody>
      </p:sp>
      <p:sp>
        <p:nvSpPr>
          <p:cNvPr id="94" name="object 94"/>
          <p:cNvSpPr txBox="1"/>
          <p:nvPr/>
        </p:nvSpPr>
        <p:spPr>
          <a:xfrm>
            <a:off x="1177702" y="2439544"/>
            <a:ext cx="459105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8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>
                <a:latin typeface="Arial"/>
                <a:cs typeface="Arial"/>
              </a:rPr>
              <a:t>0'0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 spc="5">
                <a:latin typeface="Arial"/>
                <a:cs typeface="Arial"/>
              </a:rPr>
              <a:t>0</a:t>
            </a:r>
            <a:endParaRPr sz="950">
              <a:latin typeface="Arial"/>
              <a:cs typeface="Arial"/>
            </a:endParaRPr>
          </a:p>
        </p:txBody>
      </p:sp>
      <p:sp>
        <p:nvSpPr>
          <p:cNvPr id="95" name="object 95"/>
          <p:cNvSpPr txBox="1"/>
          <p:nvPr/>
        </p:nvSpPr>
        <p:spPr>
          <a:xfrm>
            <a:off x="1086009" y="1526696"/>
            <a:ext cx="550545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>
                <a:latin typeface="Arial"/>
                <a:cs typeface="Arial"/>
              </a:rPr>
              <a:t>1'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 spc="5">
                <a:latin typeface="Arial"/>
                <a:cs typeface="Arial"/>
              </a:rPr>
              <a:t>0</a:t>
            </a:r>
            <a:r>
              <a:rPr dirty="0" sz="950">
                <a:latin typeface="Arial"/>
                <a:cs typeface="Arial"/>
              </a:rPr>
              <a:t>0</a:t>
            </a:r>
            <a:r>
              <a:rPr dirty="0" sz="950">
                <a:latin typeface="Arial"/>
                <a:cs typeface="Arial"/>
              </a:rPr>
              <a:t>'</a:t>
            </a:r>
            <a:r>
              <a:rPr dirty="0" sz="950" spc="15">
                <a:latin typeface="Arial"/>
                <a:cs typeface="Arial"/>
              </a:rPr>
              <a:t>0</a:t>
            </a:r>
            <a:r>
              <a:rPr dirty="0" sz="950" spc="5">
                <a:latin typeface="Arial"/>
                <a:cs typeface="Arial"/>
              </a:rPr>
              <a:t>00</a:t>
            </a:r>
            <a:endParaRPr sz="950">
              <a:latin typeface="Arial"/>
              <a:cs typeface="Arial"/>
            </a:endParaRPr>
          </a:p>
        </p:txBody>
      </p:sp>
      <p:sp>
        <p:nvSpPr>
          <p:cNvPr id="96" name="object 96"/>
          <p:cNvSpPr txBox="1"/>
          <p:nvPr/>
        </p:nvSpPr>
        <p:spPr>
          <a:xfrm>
            <a:off x="1580147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1</a:t>
            </a:r>
            <a:r>
              <a:rPr dirty="0" sz="950" spc="10">
                <a:latin typeface="Arial"/>
                <a:cs typeface="Arial"/>
              </a:rPr>
              <a:t>9</a:t>
            </a:r>
            <a:r>
              <a:rPr dirty="0" sz="950" spc="5">
                <a:latin typeface="Arial"/>
                <a:cs typeface="Arial"/>
              </a:rPr>
              <a:t>10</a:t>
            </a:r>
            <a:endParaRPr sz="950">
              <a:latin typeface="Arial"/>
              <a:cs typeface="Arial"/>
            </a:endParaRPr>
          </a:p>
        </p:txBody>
      </p:sp>
      <p:sp>
        <p:nvSpPr>
          <p:cNvPr id="97" name="object 97"/>
          <p:cNvSpPr txBox="1"/>
          <p:nvPr/>
        </p:nvSpPr>
        <p:spPr>
          <a:xfrm>
            <a:off x="2180720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1</a:t>
            </a:r>
            <a:r>
              <a:rPr dirty="0" sz="950" spc="10">
                <a:latin typeface="Arial"/>
                <a:cs typeface="Arial"/>
              </a:rPr>
              <a:t>9</a:t>
            </a:r>
            <a:r>
              <a:rPr dirty="0" sz="950" spc="5">
                <a:latin typeface="Arial"/>
                <a:cs typeface="Arial"/>
              </a:rPr>
              <a:t>20</a:t>
            </a:r>
            <a:endParaRPr sz="950">
              <a:latin typeface="Arial"/>
              <a:cs typeface="Arial"/>
            </a:endParaRPr>
          </a:p>
        </p:txBody>
      </p:sp>
      <p:sp>
        <p:nvSpPr>
          <p:cNvPr id="98" name="object 98"/>
          <p:cNvSpPr txBox="1"/>
          <p:nvPr/>
        </p:nvSpPr>
        <p:spPr>
          <a:xfrm>
            <a:off x="2781023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1</a:t>
            </a:r>
            <a:r>
              <a:rPr dirty="0" sz="950" spc="10">
                <a:latin typeface="Arial"/>
                <a:cs typeface="Arial"/>
              </a:rPr>
              <a:t>9</a:t>
            </a:r>
            <a:r>
              <a:rPr dirty="0" sz="950" spc="5">
                <a:latin typeface="Arial"/>
                <a:cs typeface="Arial"/>
              </a:rPr>
              <a:t>30</a:t>
            </a:r>
            <a:endParaRPr sz="950">
              <a:latin typeface="Arial"/>
              <a:cs typeface="Arial"/>
            </a:endParaRPr>
          </a:p>
        </p:txBody>
      </p:sp>
      <p:sp>
        <p:nvSpPr>
          <p:cNvPr id="99" name="object 99"/>
          <p:cNvSpPr txBox="1"/>
          <p:nvPr/>
        </p:nvSpPr>
        <p:spPr>
          <a:xfrm>
            <a:off x="3381620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1</a:t>
            </a:r>
            <a:r>
              <a:rPr dirty="0" sz="950" spc="10">
                <a:latin typeface="Arial"/>
                <a:cs typeface="Arial"/>
              </a:rPr>
              <a:t>9</a:t>
            </a:r>
            <a:r>
              <a:rPr dirty="0" sz="950" spc="5">
                <a:latin typeface="Arial"/>
                <a:cs typeface="Arial"/>
              </a:rPr>
              <a:t>40</a:t>
            </a:r>
            <a:endParaRPr sz="950">
              <a:latin typeface="Arial"/>
              <a:cs typeface="Arial"/>
            </a:endParaRPr>
          </a:p>
        </p:txBody>
      </p:sp>
      <p:sp>
        <p:nvSpPr>
          <p:cNvPr id="100" name="object 100"/>
          <p:cNvSpPr txBox="1"/>
          <p:nvPr/>
        </p:nvSpPr>
        <p:spPr>
          <a:xfrm>
            <a:off x="3982095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1</a:t>
            </a:r>
            <a:r>
              <a:rPr dirty="0" sz="950" spc="10">
                <a:latin typeface="Arial"/>
                <a:cs typeface="Arial"/>
              </a:rPr>
              <a:t>9</a:t>
            </a:r>
            <a:r>
              <a:rPr dirty="0" sz="950" spc="5">
                <a:latin typeface="Arial"/>
                <a:cs typeface="Arial"/>
              </a:rPr>
              <a:t>50</a:t>
            </a:r>
            <a:endParaRPr sz="950">
              <a:latin typeface="Arial"/>
              <a:cs typeface="Arial"/>
            </a:endParaRPr>
          </a:p>
        </p:txBody>
      </p:sp>
      <p:sp>
        <p:nvSpPr>
          <p:cNvPr id="101" name="object 101"/>
          <p:cNvSpPr txBox="1"/>
          <p:nvPr/>
        </p:nvSpPr>
        <p:spPr>
          <a:xfrm>
            <a:off x="4582447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1</a:t>
            </a:r>
            <a:r>
              <a:rPr dirty="0" sz="950" spc="10">
                <a:latin typeface="Arial"/>
                <a:cs typeface="Arial"/>
              </a:rPr>
              <a:t>9</a:t>
            </a:r>
            <a:r>
              <a:rPr dirty="0" sz="950" spc="5">
                <a:latin typeface="Arial"/>
                <a:cs typeface="Arial"/>
              </a:rPr>
              <a:t>60</a:t>
            </a:r>
            <a:endParaRPr sz="950">
              <a:latin typeface="Arial"/>
              <a:cs typeface="Arial"/>
            </a:endParaRPr>
          </a:p>
        </p:txBody>
      </p:sp>
      <p:sp>
        <p:nvSpPr>
          <p:cNvPr id="102" name="object 102"/>
          <p:cNvSpPr txBox="1"/>
          <p:nvPr/>
        </p:nvSpPr>
        <p:spPr>
          <a:xfrm>
            <a:off x="5183044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1</a:t>
            </a:r>
            <a:r>
              <a:rPr dirty="0" sz="950" spc="10">
                <a:latin typeface="Arial"/>
                <a:cs typeface="Arial"/>
              </a:rPr>
              <a:t>9</a:t>
            </a:r>
            <a:r>
              <a:rPr dirty="0" sz="950" spc="5">
                <a:latin typeface="Arial"/>
                <a:cs typeface="Arial"/>
              </a:rPr>
              <a:t>70</a:t>
            </a:r>
            <a:endParaRPr sz="950">
              <a:latin typeface="Arial"/>
              <a:cs typeface="Arial"/>
            </a:endParaRPr>
          </a:p>
        </p:txBody>
      </p:sp>
      <p:sp>
        <p:nvSpPr>
          <p:cNvPr id="103" name="object 103"/>
          <p:cNvSpPr txBox="1"/>
          <p:nvPr/>
        </p:nvSpPr>
        <p:spPr>
          <a:xfrm>
            <a:off x="5783519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1</a:t>
            </a:r>
            <a:r>
              <a:rPr dirty="0" sz="950" spc="10">
                <a:latin typeface="Arial"/>
                <a:cs typeface="Arial"/>
              </a:rPr>
              <a:t>9</a:t>
            </a:r>
            <a:r>
              <a:rPr dirty="0" sz="950" spc="5">
                <a:latin typeface="Arial"/>
                <a:cs typeface="Arial"/>
              </a:rPr>
              <a:t>80</a:t>
            </a:r>
            <a:endParaRPr sz="950">
              <a:latin typeface="Arial"/>
              <a:cs typeface="Arial"/>
            </a:endParaRPr>
          </a:p>
        </p:txBody>
      </p:sp>
      <p:sp>
        <p:nvSpPr>
          <p:cNvPr id="104" name="object 104"/>
          <p:cNvSpPr txBox="1"/>
          <p:nvPr/>
        </p:nvSpPr>
        <p:spPr>
          <a:xfrm>
            <a:off x="6383870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1</a:t>
            </a:r>
            <a:r>
              <a:rPr dirty="0" sz="950" spc="10">
                <a:latin typeface="Arial"/>
                <a:cs typeface="Arial"/>
              </a:rPr>
              <a:t>9</a:t>
            </a:r>
            <a:r>
              <a:rPr dirty="0" sz="950" spc="5">
                <a:latin typeface="Arial"/>
                <a:cs typeface="Arial"/>
              </a:rPr>
              <a:t>90</a:t>
            </a:r>
            <a:endParaRPr sz="950">
              <a:latin typeface="Arial"/>
              <a:cs typeface="Arial"/>
            </a:endParaRPr>
          </a:p>
        </p:txBody>
      </p:sp>
      <p:sp>
        <p:nvSpPr>
          <p:cNvPr id="105" name="object 105"/>
          <p:cNvSpPr txBox="1"/>
          <p:nvPr/>
        </p:nvSpPr>
        <p:spPr>
          <a:xfrm>
            <a:off x="6984468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2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 spc="5">
                <a:latin typeface="Arial"/>
                <a:cs typeface="Arial"/>
              </a:rPr>
              <a:t>00</a:t>
            </a:r>
            <a:endParaRPr sz="950">
              <a:latin typeface="Arial"/>
              <a:cs typeface="Arial"/>
            </a:endParaRPr>
          </a:p>
        </p:txBody>
      </p:sp>
      <p:sp>
        <p:nvSpPr>
          <p:cNvPr id="106" name="object 106"/>
          <p:cNvSpPr txBox="1"/>
          <p:nvPr/>
        </p:nvSpPr>
        <p:spPr>
          <a:xfrm>
            <a:off x="7584942" y="6237146"/>
            <a:ext cx="298450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5">
                <a:latin typeface="Arial"/>
                <a:cs typeface="Arial"/>
              </a:rPr>
              <a:t>2</a:t>
            </a:r>
            <a:r>
              <a:rPr dirty="0" sz="950" spc="10">
                <a:latin typeface="Arial"/>
                <a:cs typeface="Arial"/>
              </a:rPr>
              <a:t>0</a:t>
            </a:r>
            <a:r>
              <a:rPr dirty="0" sz="950" spc="5">
                <a:latin typeface="Arial"/>
                <a:cs typeface="Arial"/>
              </a:rPr>
              <a:t>10</a:t>
            </a:r>
            <a:endParaRPr sz="950">
              <a:latin typeface="Arial"/>
              <a:cs typeface="Arial"/>
            </a:endParaRPr>
          </a:p>
        </p:txBody>
      </p:sp>
      <p:sp>
        <p:nvSpPr>
          <p:cNvPr id="107" name="object 107"/>
          <p:cNvSpPr txBox="1"/>
          <p:nvPr/>
        </p:nvSpPr>
        <p:spPr>
          <a:xfrm>
            <a:off x="1692773" y="1410045"/>
            <a:ext cx="165735" cy="14795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950" spc="15">
                <a:latin typeface="Arial"/>
                <a:cs typeface="Arial"/>
              </a:rPr>
              <a:t>TJ</a:t>
            </a:r>
            <a:endParaRPr sz="950">
              <a:latin typeface="Arial"/>
              <a:cs typeface="Arial"/>
            </a:endParaRPr>
          </a:p>
        </p:txBody>
      </p:sp>
      <p:sp>
        <p:nvSpPr>
          <p:cNvPr id="108" name="object 108"/>
          <p:cNvSpPr txBox="1"/>
          <p:nvPr/>
        </p:nvSpPr>
        <p:spPr>
          <a:xfrm>
            <a:off x="3888731" y="1072450"/>
            <a:ext cx="3268979" cy="3429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algn="ctr" marL="635">
              <a:lnSpc>
                <a:spcPts val="1360"/>
              </a:lnSpc>
            </a:pPr>
            <a:r>
              <a:rPr dirty="0" sz="1150" spc="5" b="1">
                <a:latin typeface="Arial"/>
                <a:cs typeface="Arial"/>
              </a:rPr>
              <a:t>Endenergie</a:t>
            </a:r>
            <a:r>
              <a:rPr dirty="0" sz="1150" spc="-15" b="1">
                <a:latin typeface="Arial"/>
                <a:cs typeface="Arial"/>
              </a:rPr>
              <a:t>v</a:t>
            </a:r>
            <a:r>
              <a:rPr dirty="0" sz="1150" spc="5" b="1">
                <a:latin typeface="Arial"/>
                <a:cs typeface="Arial"/>
              </a:rPr>
              <a:t>erbrauch</a:t>
            </a:r>
            <a:r>
              <a:rPr dirty="0" sz="1150" spc="-10" b="1">
                <a:latin typeface="Arial"/>
                <a:cs typeface="Arial"/>
              </a:rPr>
              <a:t> </a:t>
            </a:r>
            <a:r>
              <a:rPr dirty="0" sz="1150" spc="5" b="1">
                <a:latin typeface="Arial"/>
                <a:cs typeface="Arial"/>
              </a:rPr>
              <a:t>der</a:t>
            </a:r>
            <a:r>
              <a:rPr dirty="0" sz="1150" spc="-10" b="1">
                <a:latin typeface="Arial"/>
                <a:cs typeface="Arial"/>
              </a:rPr>
              <a:t> </a:t>
            </a:r>
            <a:r>
              <a:rPr dirty="0" sz="1150" spc="5" b="1">
                <a:latin typeface="Arial"/>
                <a:cs typeface="Arial"/>
              </a:rPr>
              <a:t>Sch</a:t>
            </a:r>
            <a:r>
              <a:rPr dirty="0" sz="1150" spc="20" b="1">
                <a:latin typeface="Arial"/>
                <a:cs typeface="Arial"/>
              </a:rPr>
              <a:t>w</a:t>
            </a:r>
            <a:r>
              <a:rPr dirty="0" sz="1150" spc="5" b="1">
                <a:latin typeface="Arial"/>
                <a:cs typeface="Arial"/>
              </a:rPr>
              <a:t>eiz</a:t>
            </a:r>
            <a:r>
              <a:rPr dirty="0" sz="1150" spc="-30" b="1">
                <a:latin typeface="Arial"/>
                <a:cs typeface="Arial"/>
              </a:rPr>
              <a:t> </a:t>
            </a:r>
            <a:r>
              <a:rPr dirty="0" sz="1150" spc="5" b="1">
                <a:latin typeface="Arial"/>
                <a:cs typeface="Arial"/>
              </a:rPr>
              <a:t>s</a:t>
            </a:r>
            <a:r>
              <a:rPr dirty="0" sz="1150" spc="10" b="1">
                <a:latin typeface="Arial"/>
                <a:cs typeface="Arial"/>
              </a:rPr>
              <a:t>e</a:t>
            </a:r>
            <a:r>
              <a:rPr dirty="0" sz="1150" b="1">
                <a:latin typeface="Arial"/>
                <a:cs typeface="Arial"/>
              </a:rPr>
              <a:t>it</a:t>
            </a:r>
            <a:r>
              <a:rPr dirty="0" sz="1150" spc="-10" b="1">
                <a:latin typeface="Arial"/>
                <a:cs typeface="Arial"/>
              </a:rPr>
              <a:t> </a:t>
            </a:r>
            <a:r>
              <a:rPr dirty="0" sz="1150" spc="5" b="1">
                <a:latin typeface="Arial"/>
                <a:cs typeface="Arial"/>
              </a:rPr>
              <a:t>1</a:t>
            </a:r>
            <a:r>
              <a:rPr dirty="0" sz="1150" spc="10" b="1">
                <a:latin typeface="Arial"/>
                <a:cs typeface="Arial"/>
              </a:rPr>
              <a:t>9</a:t>
            </a:r>
            <a:r>
              <a:rPr dirty="0" sz="1150" spc="5" b="1">
                <a:latin typeface="Arial"/>
                <a:cs typeface="Arial"/>
              </a:rPr>
              <a:t>10</a:t>
            </a:r>
            <a:endParaRPr sz="1150">
              <a:latin typeface="Arial"/>
              <a:cs typeface="Arial"/>
            </a:endParaRPr>
          </a:p>
          <a:p>
            <a:pPr algn="ctr">
              <a:lnSpc>
                <a:spcPts val="1360"/>
              </a:lnSpc>
            </a:pPr>
            <a:r>
              <a:rPr dirty="0" sz="1150" b="1">
                <a:latin typeface="Arial"/>
                <a:cs typeface="Arial"/>
              </a:rPr>
              <a:t>C</a:t>
            </a:r>
            <a:r>
              <a:rPr dirty="0" sz="1150" spc="-5" b="1">
                <a:latin typeface="Arial"/>
                <a:cs typeface="Arial"/>
              </a:rPr>
              <a:t>o</a:t>
            </a:r>
            <a:r>
              <a:rPr dirty="0" sz="1150" b="1">
                <a:latin typeface="Arial"/>
                <a:cs typeface="Arial"/>
              </a:rPr>
              <a:t>nsommation </a:t>
            </a:r>
            <a:r>
              <a:rPr dirty="0" sz="1150" spc="-5" b="1">
                <a:latin typeface="Arial"/>
                <a:cs typeface="Arial"/>
              </a:rPr>
              <a:t>f</a:t>
            </a:r>
            <a:r>
              <a:rPr dirty="0" sz="1150" b="1">
                <a:latin typeface="Arial"/>
                <a:cs typeface="Arial"/>
              </a:rPr>
              <a:t>inale</a:t>
            </a:r>
            <a:r>
              <a:rPr dirty="0" sz="1150" spc="-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de</a:t>
            </a:r>
            <a:r>
              <a:rPr dirty="0" sz="1150" spc="-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l’énergie</a:t>
            </a:r>
            <a:r>
              <a:rPr dirty="0" sz="1150" spc="-1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depuis</a:t>
            </a:r>
            <a:r>
              <a:rPr dirty="0" sz="1150" spc="-5" b="1">
                <a:latin typeface="Arial"/>
                <a:cs typeface="Arial"/>
              </a:rPr>
              <a:t> </a:t>
            </a:r>
            <a:r>
              <a:rPr dirty="0" sz="1150" b="1">
                <a:latin typeface="Arial"/>
                <a:cs typeface="Arial"/>
              </a:rPr>
              <a:t>1910</a:t>
            </a:r>
            <a:endParaRPr sz="1150">
              <a:latin typeface="Arial"/>
              <a:cs typeface="Arial"/>
            </a:endParaRPr>
          </a:p>
        </p:txBody>
      </p:sp>
      <p:sp>
        <p:nvSpPr>
          <p:cNvPr id="109" name="object 109"/>
          <p:cNvSpPr/>
          <p:nvPr/>
        </p:nvSpPr>
        <p:spPr>
          <a:xfrm>
            <a:off x="8244553" y="1779945"/>
            <a:ext cx="56515" cy="0"/>
          </a:xfrm>
          <a:custGeom>
            <a:avLst/>
            <a:gdLst/>
            <a:ahLst/>
            <a:cxnLst/>
            <a:rect l="l" t="t" r="r" b="b"/>
            <a:pathLst>
              <a:path w="56515" h="0">
                <a:moveTo>
                  <a:pt x="0" y="0"/>
                </a:moveTo>
                <a:lnTo>
                  <a:pt x="56018" y="0"/>
                </a:lnTo>
              </a:path>
            </a:pathLst>
          </a:custGeom>
          <a:ln w="57203">
            <a:solidFill>
              <a:srgbClr val="FFFF99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0" name="object 110"/>
          <p:cNvSpPr/>
          <p:nvPr/>
        </p:nvSpPr>
        <p:spPr>
          <a:xfrm>
            <a:off x="8244553" y="1751978"/>
            <a:ext cx="56515" cy="56515"/>
          </a:xfrm>
          <a:custGeom>
            <a:avLst/>
            <a:gdLst/>
            <a:ahLst/>
            <a:cxnLst/>
            <a:rect l="l" t="t" r="r" b="b"/>
            <a:pathLst>
              <a:path w="56515" h="56514">
                <a:moveTo>
                  <a:pt x="0" y="55933"/>
                </a:moveTo>
                <a:lnTo>
                  <a:pt x="56018" y="55933"/>
                </a:lnTo>
                <a:lnTo>
                  <a:pt x="56018" y="0"/>
                </a:lnTo>
                <a:lnTo>
                  <a:pt x="0" y="0"/>
                </a:lnTo>
                <a:lnTo>
                  <a:pt x="0" y="55933"/>
                </a:lnTo>
                <a:close/>
              </a:path>
            </a:pathLst>
          </a:custGeom>
          <a:ln w="1178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1" name="object 111"/>
          <p:cNvSpPr/>
          <p:nvPr/>
        </p:nvSpPr>
        <p:spPr>
          <a:xfrm>
            <a:off x="8272562" y="2259797"/>
            <a:ext cx="0" cy="57785"/>
          </a:xfrm>
          <a:custGeom>
            <a:avLst/>
            <a:gdLst/>
            <a:ahLst/>
            <a:cxnLst/>
            <a:rect l="l" t="t" r="r" b="b"/>
            <a:pathLst>
              <a:path w="0" h="57785">
                <a:moveTo>
                  <a:pt x="0" y="0"/>
                </a:moveTo>
                <a:lnTo>
                  <a:pt x="0" y="57405"/>
                </a:lnTo>
              </a:path>
            </a:pathLst>
          </a:custGeom>
          <a:ln w="57288">
            <a:solidFill>
              <a:srgbClr val="FFCC99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2" name="object 112"/>
          <p:cNvSpPr/>
          <p:nvPr/>
        </p:nvSpPr>
        <p:spPr>
          <a:xfrm>
            <a:off x="8244553" y="2259797"/>
            <a:ext cx="56515" cy="57785"/>
          </a:xfrm>
          <a:custGeom>
            <a:avLst/>
            <a:gdLst/>
            <a:ahLst/>
            <a:cxnLst/>
            <a:rect l="l" t="t" r="r" b="b"/>
            <a:pathLst>
              <a:path w="56515" h="57785">
                <a:moveTo>
                  <a:pt x="0" y="57405"/>
                </a:moveTo>
                <a:lnTo>
                  <a:pt x="56018" y="57405"/>
                </a:lnTo>
                <a:lnTo>
                  <a:pt x="56018" y="0"/>
                </a:lnTo>
                <a:lnTo>
                  <a:pt x="0" y="0"/>
                </a:lnTo>
                <a:lnTo>
                  <a:pt x="0" y="57405"/>
                </a:lnTo>
                <a:close/>
              </a:path>
            </a:pathLst>
          </a:custGeom>
          <a:ln w="1178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3" name="object 113"/>
          <p:cNvSpPr/>
          <p:nvPr/>
        </p:nvSpPr>
        <p:spPr>
          <a:xfrm>
            <a:off x="8272562" y="2769088"/>
            <a:ext cx="0" cy="57785"/>
          </a:xfrm>
          <a:custGeom>
            <a:avLst/>
            <a:gdLst/>
            <a:ahLst/>
            <a:cxnLst/>
            <a:rect l="l" t="t" r="r" b="b"/>
            <a:pathLst>
              <a:path w="0" h="57785">
                <a:moveTo>
                  <a:pt x="0" y="0"/>
                </a:moveTo>
                <a:lnTo>
                  <a:pt x="0" y="57405"/>
                </a:lnTo>
              </a:path>
            </a:pathLst>
          </a:custGeom>
          <a:ln w="57288">
            <a:solidFill>
              <a:srgbClr val="00CCF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4" name="object 114"/>
          <p:cNvSpPr/>
          <p:nvPr/>
        </p:nvSpPr>
        <p:spPr>
          <a:xfrm>
            <a:off x="8244553" y="2769088"/>
            <a:ext cx="56515" cy="57785"/>
          </a:xfrm>
          <a:custGeom>
            <a:avLst/>
            <a:gdLst/>
            <a:ahLst/>
            <a:cxnLst/>
            <a:rect l="l" t="t" r="r" b="b"/>
            <a:pathLst>
              <a:path w="56515" h="57785">
                <a:moveTo>
                  <a:pt x="0" y="57405"/>
                </a:moveTo>
                <a:lnTo>
                  <a:pt x="56018" y="57405"/>
                </a:lnTo>
                <a:lnTo>
                  <a:pt x="56018" y="0"/>
                </a:lnTo>
                <a:lnTo>
                  <a:pt x="0" y="0"/>
                </a:lnTo>
                <a:lnTo>
                  <a:pt x="0" y="57405"/>
                </a:lnTo>
                <a:close/>
              </a:path>
            </a:pathLst>
          </a:custGeom>
          <a:ln w="1178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5" name="object 115"/>
          <p:cNvSpPr/>
          <p:nvPr/>
        </p:nvSpPr>
        <p:spPr>
          <a:xfrm>
            <a:off x="8272562" y="3278379"/>
            <a:ext cx="0" cy="57785"/>
          </a:xfrm>
          <a:custGeom>
            <a:avLst/>
            <a:gdLst/>
            <a:ahLst/>
            <a:cxnLst/>
            <a:rect l="l" t="t" r="r" b="b"/>
            <a:pathLst>
              <a:path w="0" h="57785">
                <a:moveTo>
                  <a:pt x="0" y="0"/>
                </a:moveTo>
                <a:lnTo>
                  <a:pt x="0" y="57405"/>
                </a:lnTo>
              </a:path>
            </a:pathLst>
          </a:custGeom>
          <a:ln w="57288">
            <a:solidFill>
              <a:srgbClr val="FFFF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6" name="object 116"/>
          <p:cNvSpPr/>
          <p:nvPr/>
        </p:nvSpPr>
        <p:spPr>
          <a:xfrm>
            <a:off x="8244553" y="3278379"/>
            <a:ext cx="56515" cy="57785"/>
          </a:xfrm>
          <a:custGeom>
            <a:avLst/>
            <a:gdLst/>
            <a:ahLst/>
            <a:cxnLst/>
            <a:rect l="l" t="t" r="r" b="b"/>
            <a:pathLst>
              <a:path w="56515" h="57785">
                <a:moveTo>
                  <a:pt x="0" y="57405"/>
                </a:moveTo>
                <a:lnTo>
                  <a:pt x="56018" y="57405"/>
                </a:lnTo>
                <a:lnTo>
                  <a:pt x="56018" y="0"/>
                </a:lnTo>
                <a:lnTo>
                  <a:pt x="0" y="0"/>
                </a:lnTo>
                <a:lnTo>
                  <a:pt x="0" y="57405"/>
                </a:lnTo>
                <a:close/>
              </a:path>
            </a:pathLst>
          </a:custGeom>
          <a:ln w="1178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7" name="object 117"/>
          <p:cNvSpPr/>
          <p:nvPr/>
        </p:nvSpPr>
        <p:spPr>
          <a:xfrm>
            <a:off x="8272562" y="3787670"/>
            <a:ext cx="0" cy="57785"/>
          </a:xfrm>
          <a:custGeom>
            <a:avLst/>
            <a:gdLst/>
            <a:ahLst/>
            <a:cxnLst/>
            <a:rect l="l" t="t" r="r" b="b"/>
            <a:pathLst>
              <a:path w="0" h="57785">
                <a:moveTo>
                  <a:pt x="0" y="0"/>
                </a:moveTo>
                <a:lnTo>
                  <a:pt x="0" y="57405"/>
                </a:lnTo>
              </a:path>
            </a:pathLst>
          </a:custGeom>
          <a:ln w="57288">
            <a:solidFill>
              <a:srgbClr val="FF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8" name="object 118"/>
          <p:cNvSpPr/>
          <p:nvPr/>
        </p:nvSpPr>
        <p:spPr>
          <a:xfrm>
            <a:off x="8244553" y="3787670"/>
            <a:ext cx="56515" cy="57785"/>
          </a:xfrm>
          <a:custGeom>
            <a:avLst/>
            <a:gdLst/>
            <a:ahLst/>
            <a:cxnLst/>
            <a:rect l="l" t="t" r="r" b="b"/>
            <a:pathLst>
              <a:path w="56515" h="57785">
                <a:moveTo>
                  <a:pt x="0" y="57405"/>
                </a:moveTo>
                <a:lnTo>
                  <a:pt x="56018" y="57405"/>
                </a:lnTo>
                <a:lnTo>
                  <a:pt x="56018" y="0"/>
                </a:lnTo>
                <a:lnTo>
                  <a:pt x="0" y="0"/>
                </a:lnTo>
                <a:lnTo>
                  <a:pt x="0" y="57405"/>
                </a:lnTo>
                <a:close/>
              </a:path>
            </a:pathLst>
          </a:custGeom>
          <a:ln w="1178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19" name="object 119"/>
          <p:cNvSpPr/>
          <p:nvPr/>
        </p:nvSpPr>
        <p:spPr>
          <a:xfrm>
            <a:off x="8244553" y="4324928"/>
            <a:ext cx="56515" cy="0"/>
          </a:xfrm>
          <a:custGeom>
            <a:avLst/>
            <a:gdLst/>
            <a:ahLst/>
            <a:cxnLst/>
            <a:rect l="l" t="t" r="r" b="b"/>
            <a:pathLst>
              <a:path w="56515" h="0">
                <a:moveTo>
                  <a:pt x="0" y="0"/>
                </a:moveTo>
                <a:lnTo>
                  <a:pt x="56018" y="0"/>
                </a:lnTo>
              </a:path>
            </a:pathLst>
          </a:custGeom>
          <a:ln w="57203">
            <a:solidFill>
              <a:srgbClr val="FF99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0" name="object 120"/>
          <p:cNvSpPr/>
          <p:nvPr/>
        </p:nvSpPr>
        <p:spPr>
          <a:xfrm>
            <a:off x="8244553" y="4296961"/>
            <a:ext cx="56515" cy="56515"/>
          </a:xfrm>
          <a:custGeom>
            <a:avLst/>
            <a:gdLst/>
            <a:ahLst/>
            <a:cxnLst/>
            <a:rect l="l" t="t" r="r" b="b"/>
            <a:pathLst>
              <a:path w="56515" h="56514">
                <a:moveTo>
                  <a:pt x="0" y="55933"/>
                </a:moveTo>
                <a:lnTo>
                  <a:pt x="56018" y="55933"/>
                </a:lnTo>
                <a:lnTo>
                  <a:pt x="56018" y="0"/>
                </a:lnTo>
                <a:lnTo>
                  <a:pt x="0" y="0"/>
                </a:lnTo>
                <a:lnTo>
                  <a:pt x="0" y="55933"/>
                </a:lnTo>
                <a:close/>
              </a:path>
            </a:pathLst>
          </a:custGeom>
          <a:ln w="1178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1" name="object 121"/>
          <p:cNvSpPr/>
          <p:nvPr/>
        </p:nvSpPr>
        <p:spPr>
          <a:xfrm>
            <a:off x="8244553" y="4834219"/>
            <a:ext cx="56515" cy="0"/>
          </a:xfrm>
          <a:custGeom>
            <a:avLst/>
            <a:gdLst/>
            <a:ahLst/>
            <a:cxnLst/>
            <a:rect l="l" t="t" r="r" b="b"/>
            <a:pathLst>
              <a:path w="56515" h="0">
                <a:moveTo>
                  <a:pt x="0" y="0"/>
                </a:moveTo>
                <a:lnTo>
                  <a:pt x="56018" y="0"/>
                </a:lnTo>
              </a:path>
            </a:pathLst>
          </a:custGeom>
          <a:ln w="57203">
            <a:solidFill>
              <a:srgbClr val="FF66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2" name="object 122"/>
          <p:cNvSpPr/>
          <p:nvPr/>
        </p:nvSpPr>
        <p:spPr>
          <a:xfrm>
            <a:off x="8244553" y="4806253"/>
            <a:ext cx="56515" cy="56515"/>
          </a:xfrm>
          <a:custGeom>
            <a:avLst/>
            <a:gdLst/>
            <a:ahLst/>
            <a:cxnLst/>
            <a:rect l="l" t="t" r="r" b="b"/>
            <a:pathLst>
              <a:path w="56515" h="56514">
                <a:moveTo>
                  <a:pt x="0" y="55933"/>
                </a:moveTo>
                <a:lnTo>
                  <a:pt x="56018" y="55933"/>
                </a:lnTo>
                <a:lnTo>
                  <a:pt x="56018" y="0"/>
                </a:lnTo>
                <a:lnTo>
                  <a:pt x="0" y="0"/>
                </a:lnTo>
                <a:lnTo>
                  <a:pt x="0" y="55933"/>
                </a:lnTo>
                <a:close/>
              </a:path>
            </a:pathLst>
          </a:custGeom>
          <a:ln w="1178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3" name="object 123"/>
          <p:cNvSpPr/>
          <p:nvPr/>
        </p:nvSpPr>
        <p:spPr>
          <a:xfrm>
            <a:off x="8272562" y="5314072"/>
            <a:ext cx="0" cy="57785"/>
          </a:xfrm>
          <a:custGeom>
            <a:avLst/>
            <a:gdLst/>
            <a:ahLst/>
            <a:cxnLst/>
            <a:rect l="l" t="t" r="r" b="b"/>
            <a:pathLst>
              <a:path w="0" h="57785">
                <a:moveTo>
                  <a:pt x="0" y="0"/>
                </a:moveTo>
                <a:lnTo>
                  <a:pt x="0" y="57405"/>
                </a:lnTo>
              </a:path>
            </a:pathLst>
          </a:custGeom>
          <a:ln w="57288">
            <a:solidFill>
              <a:srgbClr val="9933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4" name="object 124"/>
          <p:cNvSpPr/>
          <p:nvPr/>
        </p:nvSpPr>
        <p:spPr>
          <a:xfrm>
            <a:off x="8244553" y="5314072"/>
            <a:ext cx="56515" cy="57785"/>
          </a:xfrm>
          <a:custGeom>
            <a:avLst/>
            <a:gdLst/>
            <a:ahLst/>
            <a:cxnLst/>
            <a:rect l="l" t="t" r="r" b="b"/>
            <a:pathLst>
              <a:path w="56515" h="57785">
                <a:moveTo>
                  <a:pt x="0" y="57405"/>
                </a:moveTo>
                <a:lnTo>
                  <a:pt x="56018" y="57405"/>
                </a:lnTo>
                <a:lnTo>
                  <a:pt x="56018" y="0"/>
                </a:lnTo>
                <a:lnTo>
                  <a:pt x="0" y="0"/>
                </a:lnTo>
                <a:lnTo>
                  <a:pt x="0" y="57405"/>
                </a:lnTo>
                <a:close/>
              </a:path>
            </a:pathLst>
          </a:custGeom>
          <a:ln w="1178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5" name="object 125"/>
          <p:cNvSpPr/>
          <p:nvPr/>
        </p:nvSpPr>
        <p:spPr>
          <a:xfrm>
            <a:off x="8272562" y="5823363"/>
            <a:ext cx="0" cy="57785"/>
          </a:xfrm>
          <a:custGeom>
            <a:avLst/>
            <a:gdLst/>
            <a:ahLst/>
            <a:cxnLst/>
            <a:rect l="l" t="t" r="r" b="b"/>
            <a:pathLst>
              <a:path w="0" h="57785">
                <a:moveTo>
                  <a:pt x="0" y="0"/>
                </a:moveTo>
                <a:lnTo>
                  <a:pt x="0" y="57405"/>
                </a:lnTo>
              </a:path>
            </a:pathLst>
          </a:custGeom>
          <a:ln w="57288">
            <a:solidFill>
              <a:srgbClr val="008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6" name="object 126"/>
          <p:cNvSpPr/>
          <p:nvPr/>
        </p:nvSpPr>
        <p:spPr>
          <a:xfrm>
            <a:off x="8244553" y="5823363"/>
            <a:ext cx="56515" cy="57785"/>
          </a:xfrm>
          <a:custGeom>
            <a:avLst/>
            <a:gdLst/>
            <a:ahLst/>
            <a:cxnLst/>
            <a:rect l="l" t="t" r="r" b="b"/>
            <a:pathLst>
              <a:path w="56515" h="57785">
                <a:moveTo>
                  <a:pt x="0" y="57405"/>
                </a:moveTo>
                <a:lnTo>
                  <a:pt x="56018" y="57405"/>
                </a:lnTo>
                <a:lnTo>
                  <a:pt x="56018" y="0"/>
                </a:lnTo>
                <a:lnTo>
                  <a:pt x="0" y="0"/>
                </a:lnTo>
                <a:lnTo>
                  <a:pt x="0" y="57405"/>
                </a:lnTo>
                <a:close/>
              </a:path>
            </a:pathLst>
          </a:custGeom>
          <a:ln w="1178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7" name="object 127"/>
          <p:cNvSpPr txBox="1"/>
          <p:nvPr/>
        </p:nvSpPr>
        <p:spPr>
          <a:xfrm>
            <a:off x="8206224" y="1587121"/>
            <a:ext cx="1676400" cy="4582160"/>
          </a:xfrm>
          <a:prstGeom prst="rect">
            <a:avLst/>
          </a:prstGeom>
          <a:ln w="3175">
            <a:solidFill>
              <a:srgbClr val="000000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118110" marR="20955">
              <a:lnSpc>
                <a:spcPts val="1019"/>
              </a:lnSpc>
            </a:pPr>
            <a:r>
              <a:rPr dirty="0" sz="900" spc="-20">
                <a:latin typeface="Arial"/>
                <a:cs typeface="Arial"/>
              </a:rPr>
              <a:t>Ü</a:t>
            </a:r>
            <a:r>
              <a:rPr dirty="0" sz="900" spc="-5">
                <a:latin typeface="Arial"/>
                <a:cs typeface="Arial"/>
              </a:rPr>
              <a:t>b</a:t>
            </a:r>
            <a:r>
              <a:rPr dirty="0" sz="900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i</a:t>
            </a:r>
            <a:r>
              <a:rPr dirty="0" sz="900" spc="-20">
                <a:latin typeface="Arial"/>
                <a:cs typeface="Arial"/>
              </a:rPr>
              <a:t>g</a:t>
            </a:r>
            <a:r>
              <a:rPr dirty="0" sz="900" spc="-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e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ne</a:t>
            </a:r>
            <a:r>
              <a:rPr dirty="0" sz="900" spc="-15">
                <a:latin typeface="Arial"/>
                <a:cs typeface="Arial"/>
              </a:rPr>
              <a:t>u</a:t>
            </a:r>
            <a:r>
              <a:rPr dirty="0" sz="900" spc="-5">
                <a:latin typeface="Arial"/>
                <a:cs typeface="Arial"/>
              </a:rPr>
              <a:t>e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ba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20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n</a:t>
            </a: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rgi</a:t>
            </a: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n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/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15">
                <a:latin typeface="Arial"/>
                <a:cs typeface="Arial"/>
              </a:rPr>
              <a:t>A</a:t>
            </a:r>
            <a:r>
              <a:rPr dirty="0" sz="900" spc="-5">
                <a:latin typeface="Arial"/>
                <a:cs typeface="Arial"/>
              </a:rPr>
              <a:t>utr</a:t>
            </a: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s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15">
                <a:latin typeface="Arial"/>
                <a:cs typeface="Arial"/>
              </a:rPr>
              <a:t>é</a:t>
            </a:r>
            <a:r>
              <a:rPr dirty="0" sz="900" spc="-5">
                <a:latin typeface="Arial"/>
                <a:cs typeface="Arial"/>
              </a:rPr>
              <a:t>ne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gies</a:t>
            </a:r>
            <a:r>
              <a:rPr dirty="0" sz="900" spc="-15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r</a:t>
            </a: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no</a:t>
            </a:r>
            <a:r>
              <a:rPr dirty="0" sz="900" spc="-15">
                <a:latin typeface="Arial"/>
                <a:cs typeface="Arial"/>
              </a:rPr>
              <a:t>u</a:t>
            </a:r>
            <a:r>
              <a:rPr dirty="0" sz="900" spc="-5">
                <a:latin typeface="Arial"/>
                <a:cs typeface="Arial"/>
              </a:rPr>
              <a:t>v</a:t>
            </a: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la</a:t>
            </a:r>
            <a:r>
              <a:rPr dirty="0" sz="900" spc="-15">
                <a:latin typeface="Arial"/>
                <a:cs typeface="Arial"/>
              </a:rPr>
              <a:t>b</a:t>
            </a:r>
            <a:r>
              <a:rPr dirty="0" sz="900">
                <a:latin typeface="Arial"/>
                <a:cs typeface="Arial"/>
              </a:rPr>
              <a:t>l</a:t>
            </a: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s</a:t>
            </a:r>
            <a:endParaRPr sz="9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44"/>
              </a:spcBef>
            </a:pPr>
            <a:endParaRPr sz="700">
              <a:latin typeface="Times New Roman"/>
              <a:cs typeface="Times New Roman"/>
            </a:endParaRPr>
          </a:p>
          <a:p>
            <a:pPr marL="118110">
              <a:lnSpc>
                <a:spcPts val="1050"/>
              </a:lnSpc>
            </a:pPr>
            <a:r>
              <a:rPr dirty="0" sz="900" spc="-10">
                <a:latin typeface="Arial"/>
                <a:cs typeface="Arial"/>
              </a:rPr>
              <a:t>F</a:t>
            </a: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rn</a:t>
            </a:r>
            <a:r>
              <a:rPr dirty="0" sz="900" spc="-15">
                <a:latin typeface="Arial"/>
                <a:cs typeface="Arial"/>
              </a:rPr>
              <a:t>w</a:t>
            </a:r>
            <a:r>
              <a:rPr dirty="0" sz="900" spc="-5">
                <a:latin typeface="Arial"/>
                <a:cs typeface="Arial"/>
              </a:rPr>
              <a:t>ä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10">
                <a:latin typeface="Arial"/>
                <a:cs typeface="Arial"/>
              </a:rPr>
              <a:t>me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/</a:t>
            </a:r>
            <a:endParaRPr sz="900">
              <a:latin typeface="Arial"/>
              <a:cs typeface="Arial"/>
            </a:endParaRPr>
          </a:p>
          <a:p>
            <a:pPr marL="118110">
              <a:lnSpc>
                <a:spcPts val="1050"/>
              </a:lnSpc>
            </a:pPr>
            <a:r>
              <a:rPr dirty="0" sz="900" spc="-20">
                <a:latin typeface="Arial"/>
                <a:cs typeface="Arial"/>
              </a:rPr>
              <a:t>C</a:t>
            </a:r>
            <a:r>
              <a:rPr dirty="0" sz="900" spc="-5">
                <a:latin typeface="Arial"/>
                <a:cs typeface="Arial"/>
              </a:rPr>
              <a:t>hal</a:t>
            </a:r>
            <a:r>
              <a:rPr dirty="0" sz="900" spc="-20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ur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à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-20">
                <a:latin typeface="Arial"/>
                <a:cs typeface="Arial"/>
              </a:rPr>
              <a:t>d</a:t>
            </a:r>
            <a:r>
              <a:rPr dirty="0" sz="900" spc="-5">
                <a:latin typeface="Arial"/>
                <a:cs typeface="Arial"/>
              </a:rPr>
              <a:t>is</a:t>
            </a:r>
            <a:r>
              <a:rPr dirty="0" sz="900" spc="-15">
                <a:latin typeface="Arial"/>
                <a:cs typeface="Arial"/>
              </a:rPr>
              <a:t>t</a:t>
            </a:r>
            <a:r>
              <a:rPr dirty="0" sz="900" spc="-5">
                <a:latin typeface="Arial"/>
                <a:cs typeface="Arial"/>
              </a:rPr>
              <a:t>a</a:t>
            </a:r>
            <a:r>
              <a:rPr dirty="0" sz="900" spc="-15">
                <a:latin typeface="Arial"/>
                <a:cs typeface="Arial"/>
              </a:rPr>
              <a:t>n</a:t>
            </a:r>
            <a:r>
              <a:rPr dirty="0" sz="900" spc="-5">
                <a:latin typeface="Arial"/>
                <a:cs typeface="Arial"/>
              </a:rPr>
              <a:t>ce</a:t>
            </a:r>
            <a:endParaRPr sz="9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7"/>
              </a:spcBef>
            </a:pPr>
            <a:endParaRPr sz="800">
              <a:latin typeface="Times New Roman"/>
              <a:cs typeface="Times New Roman"/>
            </a:endParaRPr>
          </a:p>
          <a:p>
            <a:pPr marL="118110" marR="963294">
              <a:lnSpc>
                <a:spcPts val="1019"/>
              </a:lnSpc>
            </a:pP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le</a:t>
            </a:r>
            <a:r>
              <a:rPr dirty="0" sz="900" spc="-10">
                <a:latin typeface="Arial"/>
                <a:cs typeface="Arial"/>
              </a:rPr>
              <a:t>kt</a:t>
            </a:r>
            <a:r>
              <a:rPr dirty="0" sz="900" spc="-5">
                <a:latin typeface="Arial"/>
                <a:cs typeface="Arial"/>
              </a:rPr>
              <a:t>ri</a:t>
            </a:r>
            <a:r>
              <a:rPr dirty="0" sz="900" spc="-15">
                <a:latin typeface="Arial"/>
                <a:cs typeface="Arial"/>
              </a:rPr>
              <a:t>z</a:t>
            </a:r>
            <a:r>
              <a:rPr dirty="0" sz="900" spc="-5">
                <a:latin typeface="Arial"/>
                <a:cs typeface="Arial"/>
              </a:rPr>
              <a:t>it</a:t>
            </a:r>
            <a:r>
              <a:rPr dirty="0" sz="900" spc="-15">
                <a:latin typeface="Arial"/>
                <a:cs typeface="Arial"/>
              </a:rPr>
              <a:t>ä</a:t>
            </a:r>
            <a:r>
              <a:rPr dirty="0" sz="900" spc="-5">
                <a:latin typeface="Arial"/>
                <a:cs typeface="Arial"/>
              </a:rPr>
              <a:t>t</a:t>
            </a:r>
            <a:r>
              <a:rPr dirty="0" sz="900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/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le</a:t>
            </a:r>
            <a:r>
              <a:rPr dirty="0" sz="900" spc="-10">
                <a:latin typeface="Arial"/>
                <a:cs typeface="Arial"/>
              </a:rPr>
              <a:t>ct</a:t>
            </a:r>
            <a:r>
              <a:rPr dirty="0" sz="900" spc="-5">
                <a:latin typeface="Arial"/>
                <a:cs typeface="Arial"/>
              </a:rPr>
              <a:t>ri</a:t>
            </a:r>
            <a:r>
              <a:rPr dirty="0" sz="900" spc="-15">
                <a:latin typeface="Arial"/>
                <a:cs typeface="Arial"/>
              </a:rPr>
              <a:t>c</a:t>
            </a:r>
            <a:r>
              <a:rPr dirty="0" sz="900" spc="-5">
                <a:latin typeface="Arial"/>
                <a:cs typeface="Arial"/>
              </a:rPr>
              <a:t>ité</a:t>
            </a:r>
            <a:endParaRPr sz="9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3"/>
              </a:spcBef>
            </a:pPr>
            <a:endParaRPr sz="800">
              <a:latin typeface="Times New Roman"/>
              <a:cs typeface="Times New Roman"/>
            </a:endParaRPr>
          </a:p>
          <a:p>
            <a:pPr marL="118110" marR="1276985">
              <a:lnSpc>
                <a:spcPts val="1019"/>
              </a:lnSpc>
            </a:pPr>
            <a:r>
              <a:rPr dirty="0" sz="900" spc="-10">
                <a:latin typeface="Arial"/>
                <a:cs typeface="Arial"/>
              </a:rPr>
              <a:t>G</a:t>
            </a:r>
            <a:r>
              <a:rPr dirty="0" sz="900" spc="-15">
                <a:latin typeface="Arial"/>
                <a:cs typeface="Arial"/>
              </a:rPr>
              <a:t>a</a:t>
            </a:r>
            <a:r>
              <a:rPr dirty="0" sz="900" spc="-5">
                <a:latin typeface="Arial"/>
                <a:cs typeface="Arial"/>
              </a:rPr>
              <a:t>s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/</a:t>
            </a:r>
            <a:r>
              <a:rPr dirty="0" sz="900" spc="-5">
                <a:latin typeface="Arial"/>
                <a:cs typeface="Arial"/>
              </a:rPr>
              <a:t> G</a:t>
            </a:r>
            <a:r>
              <a:rPr dirty="0" sz="900" spc="-15">
                <a:latin typeface="Arial"/>
                <a:cs typeface="Arial"/>
              </a:rPr>
              <a:t>a</a:t>
            </a:r>
            <a:r>
              <a:rPr dirty="0" sz="900" spc="-5">
                <a:latin typeface="Arial"/>
                <a:cs typeface="Arial"/>
              </a:rPr>
              <a:t>z</a:t>
            </a:r>
            <a:endParaRPr sz="9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sz="800">
              <a:latin typeface="Times New Roman"/>
              <a:cs typeface="Times New Roman"/>
            </a:endParaRPr>
          </a:p>
          <a:p>
            <a:pPr marL="118110" marR="655320">
              <a:lnSpc>
                <a:spcPts val="1019"/>
              </a:lnSpc>
            </a:pPr>
            <a:r>
              <a:rPr dirty="0" sz="900" spc="-10">
                <a:latin typeface="Arial"/>
                <a:cs typeface="Arial"/>
              </a:rPr>
              <a:t>T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eib</a:t>
            </a:r>
            <a:r>
              <a:rPr dirty="0" sz="900" spc="-15">
                <a:latin typeface="Arial"/>
                <a:cs typeface="Arial"/>
              </a:rPr>
              <a:t>s</a:t>
            </a:r>
            <a:r>
              <a:rPr dirty="0" sz="900" spc="-10">
                <a:latin typeface="Arial"/>
                <a:cs typeface="Arial"/>
              </a:rPr>
              <a:t>t</a:t>
            </a:r>
            <a:r>
              <a:rPr dirty="0" sz="900" spc="-5">
                <a:latin typeface="Arial"/>
                <a:cs typeface="Arial"/>
              </a:rPr>
              <a:t>offe</a:t>
            </a:r>
            <a:r>
              <a:rPr dirty="0" sz="900" spc="-20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/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20">
                <a:latin typeface="Arial"/>
                <a:cs typeface="Arial"/>
              </a:rPr>
              <a:t>C</a:t>
            </a:r>
            <a:r>
              <a:rPr dirty="0" sz="900" spc="-5">
                <a:latin typeface="Arial"/>
                <a:cs typeface="Arial"/>
              </a:rPr>
              <a:t>a</a:t>
            </a:r>
            <a:r>
              <a:rPr dirty="0" sz="900">
                <a:latin typeface="Arial"/>
                <a:cs typeface="Arial"/>
              </a:rPr>
              <a:t>r</a:t>
            </a:r>
            <a:r>
              <a:rPr dirty="0" sz="900" spc="-15">
                <a:latin typeface="Arial"/>
                <a:cs typeface="Arial"/>
              </a:rPr>
              <a:t>b</a:t>
            </a:r>
            <a:r>
              <a:rPr dirty="0" sz="900" spc="-5">
                <a:latin typeface="Arial"/>
                <a:cs typeface="Arial"/>
              </a:rPr>
              <a:t>u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an</a:t>
            </a:r>
            <a:r>
              <a:rPr dirty="0" sz="900" spc="-10">
                <a:latin typeface="Arial"/>
                <a:cs typeface="Arial"/>
              </a:rPr>
              <a:t>t</a:t>
            </a:r>
            <a:r>
              <a:rPr dirty="0" sz="900" spc="-5">
                <a:latin typeface="Arial"/>
                <a:cs typeface="Arial"/>
              </a:rPr>
              <a:t>s</a:t>
            </a:r>
            <a:endParaRPr sz="9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2"/>
              </a:spcBef>
            </a:pPr>
            <a:endParaRPr sz="800">
              <a:latin typeface="Times New Roman"/>
              <a:cs typeface="Times New Roman"/>
            </a:endParaRPr>
          </a:p>
          <a:p>
            <a:pPr marL="118110" marR="366395">
              <a:lnSpc>
                <a:spcPts val="1019"/>
              </a:lnSpc>
            </a:pP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r</a:t>
            </a:r>
            <a:r>
              <a:rPr dirty="0" sz="900" spc="-15">
                <a:latin typeface="Arial"/>
                <a:cs typeface="Arial"/>
              </a:rPr>
              <a:t>d</a:t>
            </a:r>
            <a:r>
              <a:rPr dirty="0" sz="900" spc="-5">
                <a:latin typeface="Arial"/>
                <a:cs typeface="Arial"/>
              </a:rPr>
              <a:t>ölb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e</a:t>
            </a:r>
            <a:r>
              <a:rPr dirty="0" sz="900" spc="-15">
                <a:latin typeface="Arial"/>
                <a:cs typeface="Arial"/>
              </a:rPr>
              <a:t>n</a:t>
            </a:r>
            <a:r>
              <a:rPr dirty="0" sz="900" spc="-5">
                <a:latin typeface="Arial"/>
                <a:cs typeface="Arial"/>
              </a:rPr>
              <a:t>n</a:t>
            </a:r>
            <a:r>
              <a:rPr dirty="0" sz="900" spc="-10">
                <a:latin typeface="Arial"/>
                <a:cs typeface="Arial"/>
              </a:rPr>
              <a:t>s</a:t>
            </a:r>
            <a:r>
              <a:rPr dirty="0" sz="900">
                <a:latin typeface="Arial"/>
                <a:cs typeface="Arial"/>
              </a:rPr>
              <a:t>t</a:t>
            </a:r>
            <a:r>
              <a:rPr dirty="0" sz="900" spc="-15">
                <a:latin typeface="Arial"/>
                <a:cs typeface="Arial"/>
              </a:rPr>
              <a:t>o</a:t>
            </a:r>
            <a:r>
              <a:rPr dirty="0" sz="900">
                <a:latin typeface="Arial"/>
                <a:cs typeface="Arial"/>
              </a:rPr>
              <a:t>f</a:t>
            </a:r>
            <a:r>
              <a:rPr dirty="0" sz="900" spc="-10">
                <a:latin typeface="Arial"/>
                <a:cs typeface="Arial"/>
              </a:rPr>
              <a:t>f</a:t>
            </a:r>
            <a:r>
              <a:rPr dirty="0" sz="900" spc="-5">
                <a:latin typeface="Arial"/>
                <a:cs typeface="Arial"/>
              </a:rPr>
              <a:t>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/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20">
                <a:latin typeface="Arial"/>
                <a:cs typeface="Arial"/>
              </a:rPr>
              <a:t>C</a:t>
            </a:r>
            <a:r>
              <a:rPr dirty="0" sz="900" spc="-10">
                <a:latin typeface="Arial"/>
                <a:cs typeface="Arial"/>
              </a:rPr>
              <a:t>omb</a:t>
            </a:r>
            <a:r>
              <a:rPr dirty="0" sz="900" spc="-15">
                <a:latin typeface="Arial"/>
                <a:cs typeface="Arial"/>
              </a:rPr>
              <a:t>us</a:t>
            </a:r>
            <a:r>
              <a:rPr dirty="0" sz="900">
                <a:latin typeface="Arial"/>
                <a:cs typeface="Arial"/>
              </a:rPr>
              <a:t>t</a:t>
            </a:r>
            <a:r>
              <a:rPr dirty="0" sz="900" spc="-5">
                <a:latin typeface="Arial"/>
                <a:cs typeface="Arial"/>
              </a:rPr>
              <a:t>i</a:t>
            </a:r>
            <a:r>
              <a:rPr dirty="0" sz="900" spc="-20">
                <a:latin typeface="Arial"/>
                <a:cs typeface="Arial"/>
              </a:rPr>
              <a:t>b</a:t>
            </a:r>
            <a:r>
              <a:rPr dirty="0" sz="900" spc="-5">
                <a:latin typeface="Arial"/>
                <a:cs typeface="Arial"/>
              </a:rPr>
              <a:t>les</a:t>
            </a:r>
            <a:r>
              <a:rPr dirty="0" sz="900">
                <a:latin typeface="Arial"/>
                <a:cs typeface="Arial"/>
              </a:rPr>
              <a:t> </a:t>
            </a:r>
            <a:r>
              <a:rPr dirty="0" sz="900" spc="-15">
                <a:latin typeface="Arial"/>
                <a:cs typeface="Arial"/>
              </a:rPr>
              <a:t>p</a:t>
            </a:r>
            <a:r>
              <a:rPr dirty="0" sz="900" spc="-5">
                <a:latin typeface="Arial"/>
                <a:cs typeface="Arial"/>
              </a:rPr>
              <a:t>étr</a:t>
            </a:r>
            <a:r>
              <a:rPr dirty="0" sz="900" spc="-15">
                <a:latin typeface="Arial"/>
                <a:cs typeface="Arial"/>
              </a:rPr>
              <a:t>o</a:t>
            </a:r>
            <a:r>
              <a:rPr dirty="0" sz="900" spc="-5">
                <a:latin typeface="Arial"/>
                <a:cs typeface="Arial"/>
              </a:rPr>
              <a:t>l</a:t>
            </a:r>
            <a:r>
              <a:rPr dirty="0" sz="900">
                <a:latin typeface="Arial"/>
                <a:cs typeface="Arial"/>
              </a:rPr>
              <a:t>i</a:t>
            </a:r>
            <a:r>
              <a:rPr dirty="0" sz="900" spc="-15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rs</a:t>
            </a:r>
            <a:endParaRPr sz="9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43"/>
              </a:spcBef>
            </a:pPr>
            <a:endParaRPr sz="700">
              <a:latin typeface="Times New Roman"/>
              <a:cs typeface="Times New Roman"/>
            </a:endParaRPr>
          </a:p>
          <a:p>
            <a:pPr marL="118110">
              <a:lnSpc>
                <a:spcPts val="1050"/>
              </a:lnSpc>
            </a:pPr>
            <a:r>
              <a:rPr dirty="0" sz="900" spc="-10">
                <a:latin typeface="Arial"/>
                <a:cs typeface="Arial"/>
              </a:rPr>
              <a:t>I</a:t>
            </a:r>
            <a:r>
              <a:rPr dirty="0" sz="900" spc="-5">
                <a:latin typeface="Arial"/>
                <a:cs typeface="Arial"/>
              </a:rPr>
              <a:t>nd</a:t>
            </a:r>
            <a:r>
              <a:rPr dirty="0" sz="900" spc="-15">
                <a:latin typeface="Arial"/>
                <a:cs typeface="Arial"/>
              </a:rPr>
              <a:t>u</a:t>
            </a:r>
            <a:r>
              <a:rPr dirty="0" sz="900" spc="-5">
                <a:latin typeface="Arial"/>
                <a:cs typeface="Arial"/>
              </a:rPr>
              <a:t>s</a:t>
            </a:r>
            <a:r>
              <a:rPr dirty="0" sz="900" spc="-10">
                <a:latin typeface="Arial"/>
                <a:cs typeface="Arial"/>
              </a:rPr>
              <a:t>t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iea</a:t>
            </a:r>
            <a:r>
              <a:rPr dirty="0" sz="900" spc="-15">
                <a:latin typeface="Arial"/>
                <a:cs typeface="Arial"/>
              </a:rPr>
              <a:t>b</a:t>
            </a:r>
            <a:r>
              <a:rPr dirty="0" sz="900">
                <a:latin typeface="Arial"/>
                <a:cs typeface="Arial"/>
              </a:rPr>
              <a:t>f</a:t>
            </a:r>
            <a:r>
              <a:rPr dirty="0" sz="900" spc="-15">
                <a:latin typeface="Arial"/>
                <a:cs typeface="Arial"/>
              </a:rPr>
              <a:t>ä</a:t>
            </a:r>
            <a:r>
              <a:rPr dirty="0" sz="900" spc="-5">
                <a:latin typeface="Arial"/>
                <a:cs typeface="Arial"/>
              </a:rPr>
              <a:t>lle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/</a:t>
            </a:r>
            <a:endParaRPr sz="900">
              <a:latin typeface="Arial"/>
              <a:cs typeface="Arial"/>
            </a:endParaRPr>
          </a:p>
          <a:p>
            <a:pPr marL="118110">
              <a:lnSpc>
                <a:spcPts val="1050"/>
              </a:lnSpc>
            </a:pPr>
            <a:r>
              <a:rPr dirty="0" sz="900" spc="-20">
                <a:latin typeface="Arial"/>
                <a:cs typeface="Arial"/>
              </a:rPr>
              <a:t>D</a:t>
            </a:r>
            <a:r>
              <a:rPr dirty="0" sz="900" spc="-5">
                <a:latin typeface="Arial"/>
                <a:cs typeface="Arial"/>
              </a:rPr>
              <a:t>é</a:t>
            </a:r>
            <a:r>
              <a:rPr dirty="0" sz="900" spc="-15">
                <a:latin typeface="Arial"/>
                <a:cs typeface="Arial"/>
              </a:rPr>
              <a:t>c</a:t>
            </a:r>
            <a:r>
              <a:rPr dirty="0" sz="900" spc="-5">
                <a:latin typeface="Arial"/>
                <a:cs typeface="Arial"/>
              </a:rPr>
              <a:t>he</a:t>
            </a:r>
            <a:r>
              <a:rPr dirty="0" sz="900" spc="-10">
                <a:latin typeface="Arial"/>
                <a:cs typeface="Arial"/>
              </a:rPr>
              <a:t>t</a:t>
            </a:r>
            <a:r>
              <a:rPr dirty="0" sz="900" spc="-5">
                <a:latin typeface="Arial"/>
                <a:cs typeface="Arial"/>
              </a:rPr>
              <a:t>s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i</a:t>
            </a:r>
            <a:r>
              <a:rPr dirty="0" sz="900" spc="-20">
                <a:latin typeface="Arial"/>
                <a:cs typeface="Arial"/>
              </a:rPr>
              <a:t>n</a:t>
            </a:r>
            <a:r>
              <a:rPr dirty="0" sz="900" spc="-5">
                <a:latin typeface="Arial"/>
                <a:cs typeface="Arial"/>
              </a:rPr>
              <a:t>d</a:t>
            </a:r>
            <a:r>
              <a:rPr dirty="0" sz="900" spc="-15">
                <a:latin typeface="Arial"/>
                <a:cs typeface="Arial"/>
              </a:rPr>
              <a:t>u</a:t>
            </a:r>
            <a:r>
              <a:rPr dirty="0" sz="900" spc="-5">
                <a:latin typeface="Arial"/>
                <a:cs typeface="Arial"/>
              </a:rPr>
              <a:t>s</a:t>
            </a:r>
            <a:r>
              <a:rPr dirty="0" sz="900" spc="-15">
                <a:latin typeface="Arial"/>
                <a:cs typeface="Arial"/>
              </a:rPr>
              <a:t>t</a:t>
            </a:r>
            <a:r>
              <a:rPr dirty="0" sz="900" spc="-5">
                <a:latin typeface="Arial"/>
                <a:cs typeface="Arial"/>
              </a:rPr>
              <a:t>ri</a:t>
            </a:r>
            <a:r>
              <a:rPr dirty="0" sz="900" spc="-20">
                <a:latin typeface="Arial"/>
                <a:cs typeface="Arial"/>
              </a:rPr>
              <a:t>e</a:t>
            </a:r>
            <a:r>
              <a:rPr dirty="0" sz="900" spc="-5">
                <a:latin typeface="Arial"/>
                <a:cs typeface="Arial"/>
              </a:rPr>
              <a:t>ls</a:t>
            </a:r>
            <a:endParaRPr sz="9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7"/>
              </a:spcBef>
            </a:pPr>
            <a:endParaRPr sz="800">
              <a:latin typeface="Times New Roman"/>
              <a:cs typeface="Times New Roman"/>
            </a:endParaRPr>
          </a:p>
          <a:p>
            <a:pPr marL="118110" marR="1113790">
              <a:lnSpc>
                <a:spcPts val="1019"/>
              </a:lnSpc>
            </a:pPr>
            <a:r>
              <a:rPr dirty="0" sz="900" spc="-15">
                <a:latin typeface="Arial"/>
                <a:cs typeface="Arial"/>
              </a:rPr>
              <a:t>K</a:t>
            </a:r>
            <a:r>
              <a:rPr dirty="0" sz="900" spc="-5">
                <a:latin typeface="Arial"/>
                <a:cs typeface="Arial"/>
              </a:rPr>
              <a:t>o</a:t>
            </a:r>
            <a:r>
              <a:rPr dirty="0" sz="900" spc="-15">
                <a:latin typeface="Arial"/>
                <a:cs typeface="Arial"/>
              </a:rPr>
              <a:t>h</a:t>
            </a:r>
            <a:r>
              <a:rPr dirty="0" sz="900" spc="-5">
                <a:latin typeface="Arial"/>
                <a:cs typeface="Arial"/>
              </a:rPr>
              <a:t>le</a:t>
            </a:r>
            <a:r>
              <a:rPr dirty="0" sz="900" spc="-10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/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20">
                <a:latin typeface="Arial"/>
                <a:cs typeface="Arial"/>
              </a:rPr>
              <a:t>C</a:t>
            </a:r>
            <a:r>
              <a:rPr dirty="0" sz="900" spc="-5">
                <a:latin typeface="Arial"/>
                <a:cs typeface="Arial"/>
              </a:rPr>
              <a:t>ha</a:t>
            </a:r>
            <a:r>
              <a:rPr dirty="0" sz="900" spc="-15">
                <a:latin typeface="Arial"/>
                <a:cs typeface="Arial"/>
              </a:rPr>
              <a:t>r</a:t>
            </a:r>
            <a:r>
              <a:rPr dirty="0" sz="900" spc="-5">
                <a:latin typeface="Arial"/>
                <a:cs typeface="Arial"/>
              </a:rPr>
              <a:t>b</a:t>
            </a:r>
            <a:r>
              <a:rPr dirty="0" sz="900" spc="-15">
                <a:latin typeface="Arial"/>
                <a:cs typeface="Arial"/>
              </a:rPr>
              <a:t>o</a:t>
            </a:r>
            <a:r>
              <a:rPr dirty="0" sz="900" spc="-5">
                <a:latin typeface="Arial"/>
                <a:cs typeface="Arial"/>
              </a:rPr>
              <a:t>n</a:t>
            </a:r>
            <a:endParaRPr sz="9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3"/>
              </a:spcBef>
            </a:pPr>
            <a:endParaRPr sz="800">
              <a:latin typeface="Times New Roman"/>
              <a:cs typeface="Times New Roman"/>
            </a:endParaRPr>
          </a:p>
          <a:p>
            <a:pPr marL="118110" marR="1257300">
              <a:lnSpc>
                <a:spcPts val="1019"/>
              </a:lnSpc>
            </a:pPr>
            <a:r>
              <a:rPr dirty="0" sz="900" spc="-20">
                <a:latin typeface="Arial"/>
                <a:cs typeface="Arial"/>
              </a:rPr>
              <a:t>H</a:t>
            </a:r>
            <a:r>
              <a:rPr dirty="0" sz="900" spc="-5">
                <a:latin typeface="Arial"/>
                <a:cs typeface="Arial"/>
              </a:rPr>
              <a:t>olz</a:t>
            </a:r>
            <a:r>
              <a:rPr dirty="0" sz="900">
                <a:latin typeface="Arial"/>
                <a:cs typeface="Arial"/>
              </a:rPr>
              <a:t> </a:t>
            </a:r>
            <a:r>
              <a:rPr dirty="0" sz="900" spc="-5">
                <a:latin typeface="Arial"/>
                <a:cs typeface="Arial"/>
              </a:rPr>
              <a:t>/</a:t>
            </a:r>
            <a:r>
              <a:rPr dirty="0" sz="900" spc="-5">
                <a:latin typeface="Arial"/>
                <a:cs typeface="Arial"/>
              </a:rPr>
              <a:t> </a:t>
            </a:r>
            <a:r>
              <a:rPr dirty="0" sz="900" spc="-15">
                <a:latin typeface="Arial"/>
                <a:cs typeface="Arial"/>
              </a:rPr>
              <a:t>B</a:t>
            </a:r>
            <a:r>
              <a:rPr dirty="0" sz="900" spc="-5">
                <a:latin typeface="Arial"/>
                <a:cs typeface="Arial"/>
              </a:rPr>
              <a:t>ois</a:t>
            </a:r>
            <a:endParaRPr sz="900">
              <a:latin typeface="Arial"/>
              <a:cs typeface="Arial"/>
            </a:endParaRPr>
          </a:p>
        </p:txBody>
      </p:sp>
      <p:sp>
        <p:nvSpPr>
          <p:cNvPr id="128" name="object 128"/>
          <p:cNvSpPr txBox="1"/>
          <p:nvPr/>
        </p:nvSpPr>
        <p:spPr>
          <a:xfrm>
            <a:off x="10080243" y="6992825"/>
            <a:ext cx="160655" cy="12763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25400">
              <a:lnSpc>
                <a:spcPct val="100000"/>
              </a:lnSpc>
            </a:pPr>
            <a:fld id="{81D60167-4931-47E6-BA6A-407CBD079E47}" type="slidenum">
              <a:rPr dirty="0" sz="700" spc="-5">
                <a:latin typeface="Arial"/>
                <a:cs typeface="Arial"/>
              </a:rPr>
              <a:t>7</a:t>
            </a:fld>
            <a:r>
              <a:rPr dirty="0" sz="700" spc="-10">
                <a:latin typeface="Arial"/>
                <a:cs typeface="Arial"/>
              </a:rPr>
              <a:t>/</a:t>
            </a:r>
            <a:r>
              <a:rPr dirty="0" sz="700" spc="-5">
                <a:latin typeface="Arial"/>
                <a:cs typeface="Arial"/>
              </a:rPr>
              <a:t>8</a:t>
            </a:r>
            <a:endParaRPr sz="7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Michael Kost</dc:creator>
  <dc:title>Überblick über den Energieverbrauch der Schweiz im Jahr 2016</dc:title>
  <dcterms:created xsi:type="dcterms:W3CDTF">2017-10-10T09:58:06Z</dcterms:created>
  <dcterms:modified xsi:type="dcterms:W3CDTF">2017-10-10T09:58:06Z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2017-06-21T00:00:00Z</vt:filetime>
  </property>
  <property fmtid="{D5CDD505-2E9C-101B-9397-08002B2CF9AE}" pid="3" name="LastSaved">
    <vt:filetime>2017-10-10T00:00:00Z</vt:filetime>
  </property>
</Properties>
</file>